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B669-F586-4F78-B252-E5EAF6E7DC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399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7FE4-3868-4F43-93E8-735AC54321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182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5B3A-17A6-4EEF-9863-8761B683094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629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8F227-2FE8-411C-BA71-ABD6029432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3383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0898-DC35-4072-92F3-C0F951750A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932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DE6B1-FB3D-4057-9F42-02703DCB1F6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968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5FACE-A27C-4DD7-A3F5-FA06819280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642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FCE73-21AE-416F-A501-104454A29E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448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D2E7A-0382-4732-9659-4DA9AA7B17F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093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D46AD-473D-43CA-A9AE-F4EAA83887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742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C4DE7-0281-4FA0-8AD0-D2FA7A755D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401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2C0C6FD-0C2F-4F3F-A870-8D83D1AA46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3492500" y="1989138"/>
            <a:ext cx="1871663" cy="2590800"/>
            <a:chOff x="2200" y="1254"/>
            <a:chExt cx="1179" cy="1632"/>
          </a:xfrm>
        </p:grpSpPr>
        <p:sp>
          <p:nvSpPr>
            <p:cNvPr id="2064" name="Oval 4"/>
            <p:cNvSpPr>
              <a:spLocks noChangeArrowheads="1"/>
            </p:cNvSpPr>
            <p:nvPr/>
          </p:nvSpPr>
          <p:spPr bwMode="auto">
            <a:xfrm>
              <a:off x="2200" y="125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065" name="Oval 5"/>
            <p:cNvSpPr>
              <a:spLocks noChangeArrowheads="1"/>
            </p:cNvSpPr>
            <p:nvPr/>
          </p:nvSpPr>
          <p:spPr bwMode="auto">
            <a:xfrm>
              <a:off x="2200" y="184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066" name="Oval 6"/>
            <p:cNvSpPr>
              <a:spLocks noChangeArrowheads="1"/>
            </p:cNvSpPr>
            <p:nvPr/>
          </p:nvSpPr>
          <p:spPr bwMode="auto">
            <a:xfrm>
              <a:off x="2200" y="243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067" name="Oval 7"/>
            <p:cNvSpPr>
              <a:spLocks noChangeArrowheads="1"/>
            </p:cNvSpPr>
            <p:nvPr/>
          </p:nvSpPr>
          <p:spPr bwMode="auto">
            <a:xfrm>
              <a:off x="2926" y="125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068" name="Oval 8"/>
            <p:cNvSpPr>
              <a:spLocks noChangeArrowheads="1"/>
            </p:cNvSpPr>
            <p:nvPr/>
          </p:nvSpPr>
          <p:spPr bwMode="auto">
            <a:xfrm>
              <a:off x="2926" y="184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069" name="Oval 9"/>
            <p:cNvSpPr>
              <a:spLocks noChangeArrowheads="1"/>
            </p:cNvSpPr>
            <p:nvPr/>
          </p:nvSpPr>
          <p:spPr bwMode="auto">
            <a:xfrm>
              <a:off x="2926" y="243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</p:grp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 anchor="ctr"/>
          <a:lstStyle/>
          <a:p>
            <a:pPr eaLnBrk="1" hangingPunct="1"/>
            <a:r>
              <a:rPr lang="de-DE" altLang="de-DE" sz="4400" smtClean="0"/>
              <a:t>Punktschrift / Brailleschrift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843213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1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843213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2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843213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3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651500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4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651500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5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651500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6</a:t>
            </a: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3492500" y="1989138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3492500" y="2925763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3492500" y="3860800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4645025" y="1989138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4645025" y="2925763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4645025" y="3860800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60" grpId="0"/>
      <p:bldP spid="2061" grpId="0"/>
      <p:bldP spid="2062" grpId="0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Nicht immer wichtig, aber…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0825" y="1557338"/>
            <a:ext cx="8642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4000">
                <a:latin typeface="Blista Braille (ANSI)" panose="020B0500000000000000" pitchFamily="34" charset="0"/>
              </a:rPr>
              <a:t>$Der $gefangene Floh.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95288" y="3068638"/>
            <a:ext cx="82296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/>
              <a:t>oder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3850" y="3860800"/>
            <a:ext cx="86423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4000">
                <a:latin typeface="Blista Braille (ANSI)" panose="020B0500000000000000" pitchFamily="34" charset="0"/>
              </a:rPr>
              <a:t>$Der gefangene $Floh.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95288" y="2276475"/>
            <a:ext cx="82296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dirty="0"/>
              <a:t>Der Gefangene floh.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395288" y="4724400"/>
            <a:ext cx="82296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/>
              <a:t>Der gefangene Floh.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53" grpId="0"/>
      <p:bldP spid="143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6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e-DE" altLang="de-DE" smtClean="0"/>
              <a:t>Sonderzeichen:</a:t>
            </a:r>
          </a:p>
        </p:txBody>
      </p:sp>
      <p:sp>
        <p:nvSpPr>
          <p:cNvPr id="12291" name="Text Box 17"/>
          <p:cNvSpPr txBox="1">
            <a:spLocks noChangeArrowheads="1"/>
          </p:cNvSpPr>
          <p:nvPr/>
        </p:nvSpPr>
        <p:spPr bwMode="auto">
          <a:xfrm>
            <a:off x="0" y="4724400"/>
            <a:ext cx="9144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6600"/>
              <a:t>Zahlzeichen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684213" y="1628775"/>
            <a:ext cx="719137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684213" y="2565400"/>
            <a:ext cx="719137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684213" y="3502025"/>
            <a:ext cx="719137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1835150" y="1628775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1835150" y="2565400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1835150" y="3502025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3276600" y="1628775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3278188" y="2565400"/>
            <a:ext cx="719137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3276600" y="3500438"/>
            <a:ext cx="719138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4429125" y="1628775"/>
            <a:ext cx="719138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4429125" y="2565400"/>
            <a:ext cx="719138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4429125" y="3502025"/>
            <a:ext cx="719138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724525" y="2276475"/>
            <a:ext cx="1625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000"/>
              <a:t>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de-DE" altLang="de-DE" smtClean="0"/>
              <a:t>Sonderzeichen: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4724400"/>
            <a:ext cx="9144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6600"/>
              <a:t>Zahlzeichen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7451725" y="2276475"/>
            <a:ext cx="1314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000"/>
              <a:t>16</a:t>
            </a:r>
          </a:p>
        </p:txBody>
      </p:sp>
      <p:grpSp>
        <p:nvGrpSpPr>
          <p:cNvPr id="12313" name="Group 25"/>
          <p:cNvGrpSpPr>
            <a:grpSpLocks/>
          </p:cNvGrpSpPr>
          <p:nvPr/>
        </p:nvGrpSpPr>
        <p:grpSpPr bwMode="auto">
          <a:xfrm>
            <a:off x="250825" y="1628775"/>
            <a:ext cx="6985000" cy="2592388"/>
            <a:chOff x="158" y="1026"/>
            <a:chExt cx="4400" cy="1633"/>
          </a:xfrm>
        </p:grpSpPr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158" y="102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158" y="161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158" y="220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883" y="102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883" y="161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883" y="220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1791" y="102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1792" y="161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1791" y="2205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2517" y="102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2517" y="161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2517" y="220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30" name="Oval 19"/>
            <p:cNvSpPr>
              <a:spLocks noChangeArrowheads="1"/>
            </p:cNvSpPr>
            <p:nvPr/>
          </p:nvSpPr>
          <p:spPr bwMode="auto">
            <a:xfrm>
              <a:off x="3378" y="102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31" name="Oval 20"/>
            <p:cNvSpPr>
              <a:spLocks noChangeArrowheads="1"/>
            </p:cNvSpPr>
            <p:nvPr/>
          </p:nvSpPr>
          <p:spPr bwMode="auto">
            <a:xfrm>
              <a:off x="3379" y="161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32" name="Oval 21"/>
            <p:cNvSpPr>
              <a:spLocks noChangeArrowheads="1"/>
            </p:cNvSpPr>
            <p:nvPr/>
          </p:nvSpPr>
          <p:spPr bwMode="auto">
            <a:xfrm>
              <a:off x="3378" y="2205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33" name="Oval 22"/>
            <p:cNvSpPr>
              <a:spLocks noChangeArrowheads="1"/>
            </p:cNvSpPr>
            <p:nvPr/>
          </p:nvSpPr>
          <p:spPr bwMode="auto">
            <a:xfrm>
              <a:off x="4105" y="1026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34" name="Oval 23"/>
            <p:cNvSpPr>
              <a:spLocks noChangeArrowheads="1"/>
            </p:cNvSpPr>
            <p:nvPr/>
          </p:nvSpPr>
          <p:spPr bwMode="auto">
            <a:xfrm>
              <a:off x="4104" y="161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13335" name="Oval 24"/>
            <p:cNvSpPr>
              <a:spLocks noChangeArrowheads="1"/>
            </p:cNvSpPr>
            <p:nvPr/>
          </p:nvSpPr>
          <p:spPr bwMode="auto">
            <a:xfrm>
              <a:off x="4104" y="2206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55650" y="26035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400">
                <a:solidFill>
                  <a:schemeClr val="tx2"/>
                </a:solidFill>
              </a:rPr>
              <a:t>Punktschrift / Brailleschrift</a:t>
            </a:r>
          </a:p>
        </p:txBody>
      </p:sp>
      <p:grpSp>
        <p:nvGrpSpPr>
          <p:cNvPr id="3075" name="Group 20"/>
          <p:cNvGrpSpPr>
            <a:grpSpLocks/>
          </p:cNvGrpSpPr>
          <p:nvPr/>
        </p:nvGrpSpPr>
        <p:grpSpPr bwMode="auto">
          <a:xfrm>
            <a:off x="2051050" y="1989138"/>
            <a:ext cx="1873250" cy="2592387"/>
            <a:chOff x="1292" y="1253"/>
            <a:chExt cx="1180" cy="1633"/>
          </a:xfrm>
        </p:grpSpPr>
        <p:sp>
          <p:nvSpPr>
            <p:cNvPr id="3084" name="Oval 5"/>
            <p:cNvSpPr>
              <a:spLocks noChangeArrowheads="1"/>
            </p:cNvSpPr>
            <p:nvPr/>
          </p:nvSpPr>
          <p:spPr bwMode="auto">
            <a:xfrm>
              <a:off x="1292" y="125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3085" name="Oval 6"/>
            <p:cNvSpPr>
              <a:spLocks noChangeArrowheads="1"/>
            </p:cNvSpPr>
            <p:nvPr/>
          </p:nvSpPr>
          <p:spPr bwMode="auto">
            <a:xfrm>
              <a:off x="1293" y="184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3086" name="Oval 7"/>
            <p:cNvSpPr>
              <a:spLocks noChangeArrowheads="1"/>
            </p:cNvSpPr>
            <p:nvPr/>
          </p:nvSpPr>
          <p:spPr bwMode="auto">
            <a:xfrm>
              <a:off x="1293" y="243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3087" name="Oval 8"/>
            <p:cNvSpPr>
              <a:spLocks noChangeArrowheads="1"/>
            </p:cNvSpPr>
            <p:nvPr/>
          </p:nvSpPr>
          <p:spPr bwMode="auto">
            <a:xfrm>
              <a:off x="2019" y="125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3088" name="Oval 9"/>
            <p:cNvSpPr>
              <a:spLocks noChangeArrowheads="1"/>
            </p:cNvSpPr>
            <p:nvPr/>
          </p:nvSpPr>
          <p:spPr bwMode="auto">
            <a:xfrm>
              <a:off x="2019" y="184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3089" name="Oval 10"/>
            <p:cNvSpPr>
              <a:spLocks noChangeArrowheads="1"/>
            </p:cNvSpPr>
            <p:nvPr/>
          </p:nvSpPr>
          <p:spPr bwMode="auto">
            <a:xfrm>
              <a:off x="2019" y="243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</p:grpSp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1403350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1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1403350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2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1403350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3</a:t>
            </a:r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4211638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4</a:t>
            </a:r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42116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5</a:t>
            </a:r>
          </a:p>
        </p:txBody>
      </p:sp>
      <p:sp>
        <p:nvSpPr>
          <p:cNvPr id="3081" name="Text Box 16"/>
          <p:cNvSpPr txBox="1">
            <a:spLocks noChangeArrowheads="1"/>
          </p:cNvSpPr>
          <p:nvPr/>
        </p:nvSpPr>
        <p:spPr bwMode="auto">
          <a:xfrm>
            <a:off x="4211638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6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148263" y="2565400"/>
            <a:ext cx="189388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800"/>
              <a:t>= A</a:t>
            </a:r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2051050" y="1989138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0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  <p:bldP spid="30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755650" y="26035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400">
                <a:solidFill>
                  <a:schemeClr val="tx2"/>
                </a:solidFill>
              </a:rPr>
              <a:t>Punktschrift / Brailleschrift</a:t>
            </a:r>
          </a:p>
        </p:txBody>
      </p:sp>
      <p:grpSp>
        <p:nvGrpSpPr>
          <p:cNvPr id="4099" name="Group 19"/>
          <p:cNvGrpSpPr>
            <a:grpSpLocks/>
          </p:cNvGrpSpPr>
          <p:nvPr/>
        </p:nvGrpSpPr>
        <p:grpSpPr bwMode="auto">
          <a:xfrm>
            <a:off x="2051050" y="1989138"/>
            <a:ext cx="1873250" cy="2592387"/>
            <a:chOff x="1292" y="1253"/>
            <a:chExt cx="1180" cy="1633"/>
          </a:xfrm>
        </p:grpSpPr>
        <p:sp>
          <p:nvSpPr>
            <p:cNvPr id="4110" name="Oval 6"/>
            <p:cNvSpPr>
              <a:spLocks noChangeArrowheads="1"/>
            </p:cNvSpPr>
            <p:nvPr/>
          </p:nvSpPr>
          <p:spPr bwMode="auto">
            <a:xfrm>
              <a:off x="1292" y="125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4111" name="Oval 7"/>
            <p:cNvSpPr>
              <a:spLocks noChangeArrowheads="1"/>
            </p:cNvSpPr>
            <p:nvPr/>
          </p:nvSpPr>
          <p:spPr bwMode="auto">
            <a:xfrm>
              <a:off x="1292" y="1842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4112" name="Oval 8"/>
            <p:cNvSpPr>
              <a:spLocks noChangeArrowheads="1"/>
            </p:cNvSpPr>
            <p:nvPr/>
          </p:nvSpPr>
          <p:spPr bwMode="auto">
            <a:xfrm>
              <a:off x="1293" y="243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4113" name="Oval 9"/>
            <p:cNvSpPr>
              <a:spLocks noChangeArrowheads="1"/>
            </p:cNvSpPr>
            <p:nvPr/>
          </p:nvSpPr>
          <p:spPr bwMode="auto">
            <a:xfrm>
              <a:off x="2019" y="125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2" name="Oval 10"/>
            <p:cNvSpPr>
              <a:spLocks noChangeArrowheads="1"/>
            </p:cNvSpPr>
            <p:nvPr/>
          </p:nvSpPr>
          <p:spPr bwMode="auto">
            <a:xfrm>
              <a:off x="2019" y="1844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4115" name="Oval 11"/>
            <p:cNvSpPr>
              <a:spLocks noChangeArrowheads="1"/>
            </p:cNvSpPr>
            <p:nvPr/>
          </p:nvSpPr>
          <p:spPr bwMode="auto">
            <a:xfrm>
              <a:off x="2019" y="2433"/>
              <a:ext cx="453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</p:grp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1403350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1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1403350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2</a:t>
            </a: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1403350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3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4211638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4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42116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5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4211638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6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148263" y="2565400"/>
            <a:ext cx="189388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800"/>
              <a:t>= B</a:t>
            </a:r>
          </a:p>
        </p:txBody>
      </p: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2051050" y="1989138"/>
            <a:ext cx="719138" cy="1654175"/>
            <a:chOff x="1429" y="3113"/>
            <a:chExt cx="453" cy="1042"/>
          </a:xfrm>
        </p:grpSpPr>
        <p:sp>
          <p:nvSpPr>
            <p:cNvPr id="4108" name="Oval 21"/>
            <p:cNvSpPr>
              <a:spLocks noChangeArrowheads="1"/>
            </p:cNvSpPr>
            <p:nvPr/>
          </p:nvSpPr>
          <p:spPr bwMode="auto">
            <a:xfrm>
              <a:off x="1429" y="3113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  <p:sp>
          <p:nvSpPr>
            <p:cNvPr id="4109" name="Oval 22"/>
            <p:cNvSpPr>
              <a:spLocks noChangeArrowheads="1"/>
            </p:cNvSpPr>
            <p:nvPr/>
          </p:nvSpPr>
          <p:spPr bwMode="auto">
            <a:xfrm>
              <a:off x="1429" y="3702"/>
              <a:ext cx="453" cy="453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755650" y="26035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400">
                <a:solidFill>
                  <a:schemeClr val="tx2"/>
                </a:solidFill>
              </a:rPr>
              <a:t>Punktschrift / Brailleschrift</a:t>
            </a:r>
          </a:p>
        </p:txBody>
      </p:sp>
      <p:sp>
        <p:nvSpPr>
          <p:cNvPr id="5123" name="Oval 5"/>
          <p:cNvSpPr>
            <a:spLocks noChangeArrowheads="1"/>
          </p:cNvSpPr>
          <p:nvPr/>
        </p:nvSpPr>
        <p:spPr bwMode="auto">
          <a:xfrm>
            <a:off x="2051050" y="1989138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2051050" y="2924175"/>
            <a:ext cx="719138" cy="71913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2052638" y="3862388"/>
            <a:ext cx="719137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5126" name="Oval 8"/>
          <p:cNvSpPr>
            <a:spLocks noChangeArrowheads="1"/>
          </p:cNvSpPr>
          <p:nvPr/>
        </p:nvSpPr>
        <p:spPr bwMode="auto">
          <a:xfrm>
            <a:off x="3203575" y="1989138"/>
            <a:ext cx="719138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5127" name="Oval 9"/>
          <p:cNvSpPr>
            <a:spLocks noChangeArrowheads="1"/>
          </p:cNvSpPr>
          <p:nvPr/>
        </p:nvSpPr>
        <p:spPr bwMode="auto">
          <a:xfrm>
            <a:off x="3205163" y="2927350"/>
            <a:ext cx="719137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3205163" y="3862388"/>
            <a:ext cx="719137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1403350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1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1403350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2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1403350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3</a:t>
            </a: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4211638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4</a:t>
            </a:r>
          </a:p>
        </p:txBody>
      </p:sp>
      <p:sp>
        <p:nvSpPr>
          <p:cNvPr id="5133" name="Text Box 15"/>
          <p:cNvSpPr txBox="1">
            <a:spLocks noChangeArrowheads="1"/>
          </p:cNvSpPr>
          <p:nvPr/>
        </p:nvSpPr>
        <p:spPr bwMode="auto">
          <a:xfrm>
            <a:off x="4211638" y="29972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5</a:t>
            </a:r>
          </a:p>
        </p:txBody>
      </p:sp>
      <p:sp>
        <p:nvSpPr>
          <p:cNvPr id="5134" name="Text Box 16"/>
          <p:cNvSpPr txBox="1">
            <a:spLocks noChangeArrowheads="1"/>
          </p:cNvSpPr>
          <p:nvPr/>
        </p:nvSpPr>
        <p:spPr bwMode="auto">
          <a:xfrm>
            <a:off x="4211638" y="39338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6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5148263" y="2565400"/>
            <a:ext cx="183038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8800"/>
              <a:t>=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755650" y="26035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400">
                <a:solidFill>
                  <a:schemeClr val="tx2"/>
                </a:solidFill>
              </a:rPr>
              <a:t>Was steht denn da???</a:t>
            </a:r>
          </a:p>
        </p:txBody>
      </p: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1547813" y="1916113"/>
            <a:ext cx="6119812" cy="1800225"/>
            <a:chOff x="975" y="1207"/>
            <a:chExt cx="3855" cy="1134"/>
          </a:xfrm>
        </p:grpSpPr>
        <p:sp>
          <p:nvSpPr>
            <p:cNvPr id="6152" name="Oval 5"/>
            <p:cNvSpPr>
              <a:spLocks noChangeArrowheads="1"/>
            </p:cNvSpPr>
            <p:nvPr/>
          </p:nvSpPr>
          <p:spPr bwMode="auto">
            <a:xfrm>
              <a:off x="975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3" name="Oval 6"/>
            <p:cNvSpPr>
              <a:spLocks noChangeArrowheads="1"/>
            </p:cNvSpPr>
            <p:nvPr/>
          </p:nvSpPr>
          <p:spPr bwMode="auto">
            <a:xfrm>
              <a:off x="975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4" name="Oval 7"/>
            <p:cNvSpPr>
              <a:spLocks noChangeArrowheads="1"/>
            </p:cNvSpPr>
            <p:nvPr/>
          </p:nvSpPr>
          <p:spPr bwMode="auto">
            <a:xfrm>
              <a:off x="975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5" name="Oval 8"/>
            <p:cNvSpPr>
              <a:spLocks noChangeArrowheads="1"/>
            </p:cNvSpPr>
            <p:nvPr/>
          </p:nvSpPr>
          <p:spPr bwMode="auto">
            <a:xfrm>
              <a:off x="1384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6" name="Oval 9"/>
            <p:cNvSpPr>
              <a:spLocks noChangeArrowheads="1"/>
            </p:cNvSpPr>
            <p:nvPr/>
          </p:nvSpPr>
          <p:spPr bwMode="auto">
            <a:xfrm>
              <a:off x="1384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7" name="Oval 10"/>
            <p:cNvSpPr>
              <a:spLocks noChangeArrowheads="1"/>
            </p:cNvSpPr>
            <p:nvPr/>
          </p:nvSpPr>
          <p:spPr bwMode="auto">
            <a:xfrm>
              <a:off x="1384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8" name="Oval 11"/>
            <p:cNvSpPr>
              <a:spLocks noChangeArrowheads="1"/>
            </p:cNvSpPr>
            <p:nvPr/>
          </p:nvSpPr>
          <p:spPr bwMode="auto">
            <a:xfrm>
              <a:off x="2018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59" name="Oval 12"/>
            <p:cNvSpPr>
              <a:spLocks noChangeArrowheads="1"/>
            </p:cNvSpPr>
            <p:nvPr/>
          </p:nvSpPr>
          <p:spPr bwMode="auto">
            <a:xfrm>
              <a:off x="2018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0" name="Oval 13"/>
            <p:cNvSpPr>
              <a:spLocks noChangeArrowheads="1"/>
            </p:cNvSpPr>
            <p:nvPr/>
          </p:nvSpPr>
          <p:spPr bwMode="auto">
            <a:xfrm>
              <a:off x="2018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1" name="Oval 14"/>
            <p:cNvSpPr>
              <a:spLocks noChangeArrowheads="1"/>
            </p:cNvSpPr>
            <p:nvPr/>
          </p:nvSpPr>
          <p:spPr bwMode="auto">
            <a:xfrm>
              <a:off x="2426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2" name="Oval 15"/>
            <p:cNvSpPr>
              <a:spLocks noChangeArrowheads="1"/>
            </p:cNvSpPr>
            <p:nvPr/>
          </p:nvSpPr>
          <p:spPr bwMode="auto">
            <a:xfrm>
              <a:off x="2427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3" name="Oval 16"/>
            <p:cNvSpPr>
              <a:spLocks noChangeArrowheads="1"/>
            </p:cNvSpPr>
            <p:nvPr/>
          </p:nvSpPr>
          <p:spPr bwMode="auto">
            <a:xfrm>
              <a:off x="2427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4" name="Oval 17"/>
            <p:cNvSpPr>
              <a:spLocks noChangeArrowheads="1"/>
            </p:cNvSpPr>
            <p:nvPr/>
          </p:nvSpPr>
          <p:spPr bwMode="auto">
            <a:xfrm>
              <a:off x="3061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5" name="Oval 18"/>
            <p:cNvSpPr>
              <a:spLocks noChangeArrowheads="1"/>
            </p:cNvSpPr>
            <p:nvPr/>
          </p:nvSpPr>
          <p:spPr bwMode="auto">
            <a:xfrm>
              <a:off x="3061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6" name="Oval 19"/>
            <p:cNvSpPr>
              <a:spLocks noChangeArrowheads="1"/>
            </p:cNvSpPr>
            <p:nvPr/>
          </p:nvSpPr>
          <p:spPr bwMode="auto">
            <a:xfrm>
              <a:off x="3061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7" name="Oval 20"/>
            <p:cNvSpPr>
              <a:spLocks noChangeArrowheads="1"/>
            </p:cNvSpPr>
            <p:nvPr/>
          </p:nvSpPr>
          <p:spPr bwMode="auto">
            <a:xfrm>
              <a:off x="3470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8" name="Oval 21"/>
            <p:cNvSpPr>
              <a:spLocks noChangeArrowheads="1"/>
            </p:cNvSpPr>
            <p:nvPr/>
          </p:nvSpPr>
          <p:spPr bwMode="auto">
            <a:xfrm>
              <a:off x="3470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69" name="Oval 22"/>
            <p:cNvSpPr>
              <a:spLocks noChangeArrowheads="1"/>
            </p:cNvSpPr>
            <p:nvPr/>
          </p:nvSpPr>
          <p:spPr bwMode="auto">
            <a:xfrm>
              <a:off x="3470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70" name="Oval 23"/>
            <p:cNvSpPr>
              <a:spLocks noChangeArrowheads="1"/>
            </p:cNvSpPr>
            <p:nvPr/>
          </p:nvSpPr>
          <p:spPr bwMode="auto">
            <a:xfrm>
              <a:off x="4105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71" name="Oval 24"/>
            <p:cNvSpPr>
              <a:spLocks noChangeArrowheads="1"/>
            </p:cNvSpPr>
            <p:nvPr/>
          </p:nvSpPr>
          <p:spPr bwMode="auto">
            <a:xfrm>
              <a:off x="4104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72" name="Oval 25"/>
            <p:cNvSpPr>
              <a:spLocks noChangeArrowheads="1"/>
            </p:cNvSpPr>
            <p:nvPr/>
          </p:nvSpPr>
          <p:spPr bwMode="auto">
            <a:xfrm>
              <a:off x="4104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6173" name="Oval 26"/>
            <p:cNvSpPr>
              <a:spLocks noChangeArrowheads="1"/>
            </p:cNvSpPr>
            <p:nvPr/>
          </p:nvSpPr>
          <p:spPr bwMode="auto">
            <a:xfrm>
              <a:off x="4513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" name="Oval 27"/>
            <p:cNvSpPr>
              <a:spLocks noChangeArrowheads="1"/>
            </p:cNvSpPr>
            <p:nvPr/>
          </p:nvSpPr>
          <p:spPr bwMode="auto">
            <a:xfrm>
              <a:off x="4513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" name="Oval 28"/>
            <p:cNvSpPr>
              <a:spLocks noChangeArrowheads="1"/>
            </p:cNvSpPr>
            <p:nvPr/>
          </p:nvSpPr>
          <p:spPr bwMode="auto">
            <a:xfrm>
              <a:off x="4513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763713" y="4005263"/>
            <a:ext cx="742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6600"/>
              <a:t>A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419475" y="4005263"/>
            <a:ext cx="6969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6600"/>
              <a:t>F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099050" y="4005263"/>
            <a:ext cx="6969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6600"/>
              <a:t>F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778625" y="4005263"/>
            <a:ext cx="742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6600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" grpId="0"/>
      <p:bldP spid="6175" grpId="0"/>
      <p:bldP spid="6176" grpId="0"/>
      <p:bldP spid="61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755650" y="26035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400">
                <a:solidFill>
                  <a:schemeClr val="tx2"/>
                </a:solidFill>
              </a:rPr>
              <a:t>Was steht denn da???</a:t>
            </a:r>
          </a:p>
        </p:txBody>
      </p:sp>
      <p:grpSp>
        <p:nvGrpSpPr>
          <p:cNvPr id="7201" name="Group 33"/>
          <p:cNvGrpSpPr>
            <a:grpSpLocks/>
          </p:cNvGrpSpPr>
          <p:nvPr/>
        </p:nvGrpSpPr>
        <p:grpSpPr bwMode="auto">
          <a:xfrm>
            <a:off x="1547813" y="1916113"/>
            <a:ext cx="6119812" cy="1800225"/>
            <a:chOff x="975" y="1207"/>
            <a:chExt cx="3855" cy="1134"/>
          </a:xfrm>
        </p:grpSpPr>
        <p:sp>
          <p:nvSpPr>
            <p:cNvPr id="7177" name="Oval 5"/>
            <p:cNvSpPr>
              <a:spLocks noChangeArrowheads="1"/>
            </p:cNvSpPr>
            <p:nvPr/>
          </p:nvSpPr>
          <p:spPr bwMode="auto">
            <a:xfrm>
              <a:off x="975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78" name="Oval 6"/>
            <p:cNvSpPr>
              <a:spLocks noChangeArrowheads="1"/>
            </p:cNvSpPr>
            <p:nvPr/>
          </p:nvSpPr>
          <p:spPr bwMode="auto">
            <a:xfrm>
              <a:off x="975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79" name="Oval 7"/>
            <p:cNvSpPr>
              <a:spLocks noChangeArrowheads="1"/>
            </p:cNvSpPr>
            <p:nvPr/>
          </p:nvSpPr>
          <p:spPr bwMode="auto">
            <a:xfrm>
              <a:off x="975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0" name="Oval 8"/>
            <p:cNvSpPr>
              <a:spLocks noChangeArrowheads="1"/>
            </p:cNvSpPr>
            <p:nvPr/>
          </p:nvSpPr>
          <p:spPr bwMode="auto">
            <a:xfrm>
              <a:off x="1384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1" name="Oval 9"/>
            <p:cNvSpPr>
              <a:spLocks noChangeArrowheads="1"/>
            </p:cNvSpPr>
            <p:nvPr/>
          </p:nvSpPr>
          <p:spPr bwMode="auto">
            <a:xfrm>
              <a:off x="1384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2" name="Oval 10"/>
            <p:cNvSpPr>
              <a:spLocks noChangeArrowheads="1"/>
            </p:cNvSpPr>
            <p:nvPr/>
          </p:nvSpPr>
          <p:spPr bwMode="auto">
            <a:xfrm>
              <a:off x="1384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3" name="Oval 11"/>
            <p:cNvSpPr>
              <a:spLocks noChangeArrowheads="1"/>
            </p:cNvSpPr>
            <p:nvPr/>
          </p:nvSpPr>
          <p:spPr bwMode="auto">
            <a:xfrm>
              <a:off x="2018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4" name="Oval 12"/>
            <p:cNvSpPr>
              <a:spLocks noChangeArrowheads="1"/>
            </p:cNvSpPr>
            <p:nvPr/>
          </p:nvSpPr>
          <p:spPr bwMode="auto">
            <a:xfrm>
              <a:off x="2018" y="1616"/>
              <a:ext cx="317" cy="3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5" name="Oval 13"/>
            <p:cNvSpPr>
              <a:spLocks noChangeArrowheads="1"/>
            </p:cNvSpPr>
            <p:nvPr/>
          </p:nvSpPr>
          <p:spPr bwMode="auto">
            <a:xfrm>
              <a:off x="2018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6" name="Oval 14"/>
            <p:cNvSpPr>
              <a:spLocks noChangeArrowheads="1"/>
            </p:cNvSpPr>
            <p:nvPr/>
          </p:nvSpPr>
          <p:spPr bwMode="auto">
            <a:xfrm>
              <a:off x="2426" y="1207"/>
              <a:ext cx="317" cy="3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7" name="Oval 15"/>
            <p:cNvSpPr>
              <a:spLocks noChangeArrowheads="1"/>
            </p:cNvSpPr>
            <p:nvPr/>
          </p:nvSpPr>
          <p:spPr bwMode="auto">
            <a:xfrm>
              <a:off x="2427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8" name="Oval 16"/>
            <p:cNvSpPr>
              <a:spLocks noChangeArrowheads="1"/>
            </p:cNvSpPr>
            <p:nvPr/>
          </p:nvSpPr>
          <p:spPr bwMode="auto">
            <a:xfrm>
              <a:off x="2427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89" name="Oval 17"/>
            <p:cNvSpPr>
              <a:spLocks noChangeArrowheads="1"/>
            </p:cNvSpPr>
            <p:nvPr/>
          </p:nvSpPr>
          <p:spPr bwMode="auto">
            <a:xfrm>
              <a:off x="3061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0" name="Oval 18"/>
            <p:cNvSpPr>
              <a:spLocks noChangeArrowheads="1"/>
            </p:cNvSpPr>
            <p:nvPr/>
          </p:nvSpPr>
          <p:spPr bwMode="auto">
            <a:xfrm>
              <a:off x="3061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1" name="Oval 19"/>
            <p:cNvSpPr>
              <a:spLocks noChangeArrowheads="1"/>
            </p:cNvSpPr>
            <p:nvPr/>
          </p:nvSpPr>
          <p:spPr bwMode="auto">
            <a:xfrm>
              <a:off x="3061" y="2024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2" name="Oval 20"/>
            <p:cNvSpPr>
              <a:spLocks noChangeArrowheads="1"/>
            </p:cNvSpPr>
            <p:nvPr/>
          </p:nvSpPr>
          <p:spPr bwMode="auto">
            <a:xfrm>
              <a:off x="3470" y="1207"/>
              <a:ext cx="317" cy="3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3" name="Oval 21"/>
            <p:cNvSpPr>
              <a:spLocks noChangeArrowheads="1"/>
            </p:cNvSpPr>
            <p:nvPr/>
          </p:nvSpPr>
          <p:spPr bwMode="auto">
            <a:xfrm>
              <a:off x="3470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4" name="Oval 22"/>
            <p:cNvSpPr>
              <a:spLocks noChangeArrowheads="1"/>
            </p:cNvSpPr>
            <p:nvPr/>
          </p:nvSpPr>
          <p:spPr bwMode="auto">
            <a:xfrm>
              <a:off x="3470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5" name="Oval 23"/>
            <p:cNvSpPr>
              <a:spLocks noChangeArrowheads="1"/>
            </p:cNvSpPr>
            <p:nvPr/>
          </p:nvSpPr>
          <p:spPr bwMode="auto">
            <a:xfrm>
              <a:off x="4105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6" name="Oval 24"/>
            <p:cNvSpPr>
              <a:spLocks noChangeArrowheads="1"/>
            </p:cNvSpPr>
            <p:nvPr/>
          </p:nvSpPr>
          <p:spPr bwMode="auto">
            <a:xfrm>
              <a:off x="4105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7" name="Oval 25"/>
            <p:cNvSpPr>
              <a:spLocks noChangeArrowheads="1"/>
            </p:cNvSpPr>
            <p:nvPr/>
          </p:nvSpPr>
          <p:spPr bwMode="auto">
            <a:xfrm>
              <a:off x="4105" y="2024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8" name="Oval 26"/>
            <p:cNvSpPr>
              <a:spLocks noChangeArrowheads="1"/>
            </p:cNvSpPr>
            <p:nvPr/>
          </p:nvSpPr>
          <p:spPr bwMode="auto">
            <a:xfrm>
              <a:off x="4513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199" name="Oval 27"/>
            <p:cNvSpPr>
              <a:spLocks noChangeArrowheads="1"/>
            </p:cNvSpPr>
            <p:nvPr/>
          </p:nvSpPr>
          <p:spPr bwMode="auto">
            <a:xfrm>
              <a:off x="4513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200" name="Oval 28"/>
            <p:cNvSpPr>
              <a:spLocks noChangeArrowheads="1"/>
            </p:cNvSpPr>
            <p:nvPr/>
          </p:nvSpPr>
          <p:spPr bwMode="auto">
            <a:xfrm>
              <a:off x="4513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1763713" y="4005263"/>
            <a:ext cx="5665787" cy="1098550"/>
            <a:chOff x="1111" y="2523"/>
            <a:chExt cx="3569" cy="692"/>
          </a:xfrm>
        </p:grpSpPr>
        <p:sp>
          <p:nvSpPr>
            <p:cNvPr id="7173" name="Text Box 29"/>
            <p:cNvSpPr txBox="1">
              <a:spLocks noChangeArrowheads="1"/>
            </p:cNvSpPr>
            <p:nvPr/>
          </p:nvSpPr>
          <p:spPr bwMode="auto">
            <a:xfrm>
              <a:off x="1111" y="2523"/>
              <a:ext cx="468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B</a:t>
              </a:r>
            </a:p>
          </p:txBody>
        </p:sp>
        <p:sp>
          <p:nvSpPr>
            <p:cNvPr id="7174" name="Text Box 30"/>
            <p:cNvSpPr txBox="1">
              <a:spLocks noChangeArrowheads="1"/>
            </p:cNvSpPr>
            <p:nvPr/>
          </p:nvSpPr>
          <p:spPr bwMode="auto">
            <a:xfrm>
              <a:off x="2154" y="2523"/>
              <a:ext cx="468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A</a:t>
              </a:r>
            </a:p>
          </p:txBody>
        </p:sp>
        <p:sp>
          <p:nvSpPr>
            <p:cNvPr id="7175" name="Text Box 31"/>
            <p:cNvSpPr txBox="1">
              <a:spLocks noChangeArrowheads="1"/>
            </p:cNvSpPr>
            <p:nvPr/>
          </p:nvSpPr>
          <p:spPr bwMode="auto">
            <a:xfrm>
              <a:off x="3212" y="2523"/>
              <a:ext cx="41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L</a:t>
              </a:r>
            </a:p>
          </p:txBody>
        </p:sp>
        <p:sp>
          <p:nvSpPr>
            <p:cNvPr id="7176" name="Text Box 32"/>
            <p:cNvSpPr txBox="1">
              <a:spLocks noChangeArrowheads="1"/>
            </p:cNvSpPr>
            <p:nvPr/>
          </p:nvSpPr>
          <p:spPr bwMode="auto">
            <a:xfrm>
              <a:off x="4270" y="2523"/>
              <a:ext cx="41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755650" y="26035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400">
                <a:solidFill>
                  <a:schemeClr val="tx2"/>
                </a:solidFill>
              </a:rPr>
              <a:t>Was steht denn da???</a:t>
            </a:r>
          </a:p>
        </p:txBody>
      </p:sp>
      <p:grpSp>
        <p:nvGrpSpPr>
          <p:cNvPr id="8225" name="Group 33"/>
          <p:cNvGrpSpPr>
            <a:grpSpLocks/>
          </p:cNvGrpSpPr>
          <p:nvPr/>
        </p:nvGrpSpPr>
        <p:grpSpPr bwMode="auto">
          <a:xfrm>
            <a:off x="1547813" y="1916113"/>
            <a:ext cx="6119812" cy="1800225"/>
            <a:chOff x="975" y="1207"/>
            <a:chExt cx="3855" cy="1134"/>
          </a:xfrm>
        </p:grpSpPr>
        <p:sp>
          <p:nvSpPr>
            <p:cNvPr id="8201" name="Oval 5"/>
            <p:cNvSpPr>
              <a:spLocks noChangeArrowheads="1"/>
            </p:cNvSpPr>
            <p:nvPr/>
          </p:nvSpPr>
          <p:spPr bwMode="auto">
            <a:xfrm>
              <a:off x="975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2" name="Oval 6"/>
            <p:cNvSpPr>
              <a:spLocks noChangeArrowheads="1"/>
            </p:cNvSpPr>
            <p:nvPr/>
          </p:nvSpPr>
          <p:spPr bwMode="auto">
            <a:xfrm>
              <a:off x="975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3" name="Oval 7"/>
            <p:cNvSpPr>
              <a:spLocks noChangeArrowheads="1"/>
            </p:cNvSpPr>
            <p:nvPr/>
          </p:nvSpPr>
          <p:spPr bwMode="auto">
            <a:xfrm>
              <a:off x="975" y="2024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4" name="Oval 8"/>
            <p:cNvSpPr>
              <a:spLocks noChangeArrowheads="1"/>
            </p:cNvSpPr>
            <p:nvPr/>
          </p:nvSpPr>
          <p:spPr bwMode="auto">
            <a:xfrm>
              <a:off x="1383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5" name="Oval 9"/>
            <p:cNvSpPr>
              <a:spLocks noChangeArrowheads="1"/>
            </p:cNvSpPr>
            <p:nvPr/>
          </p:nvSpPr>
          <p:spPr bwMode="auto">
            <a:xfrm>
              <a:off x="1384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6" name="Oval 10"/>
            <p:cNvSpPr>
              <a:spLocks noChangeArrowheads="1"/>
            </p:cNvSpPr>
            <p:nvPr/>
          </p:nvSpPr>
          <p:spPr bwMode="auto">
            <a:xfrm>
              <a:off x="1384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7" name="Oval 11"/>
            <p:cNvSpPr>
              <a:spLocks noChangeArrowheads="1"/>
            </p:cNvSpPr>
            <p:nvPr/>
          </p:nvSpPr>
          <p:spPr bwMode="auto">
            <a:xfrm>
              <a:off x="2018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8" name="Oval 12"/>
            <p:cNvSpPr>
              <a:spLocks noChangeArrowheads="1"/>
            </p:cNvSpPr>
            <p:nvPr/>
          </p:nvSpPr>
          <p:spPr bwMode="auto">
            <a:xfrm>
              <a:off x="2018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09" name="Oval 13"/>
            <p:cNvSpPr>
              <a:spLocks noChangeArrowheads="1"/>
            </p:cNvSpPr>
            <p:nvPr/>
          </p:nvSpPr>
          <p:spPr bwMode="auto">
            <a:xfrm>
              <a:off x="2018" y="2024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0" name="Oval 14"/>
            <p:cNvSpPr>
              <a:spLocks noChangeArrowheads="1"/>
            </p:cNvSpPr>
            <p:nvPr/>
          </p:nvSpPr>
          <p:spPr bwMode="auto">
            <a:xfrm>
              <a:off x="2426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1" name="Oval 15"/>
            <p:cNvSpPr>
              <a:spLocks noChangeArrowheads="1"/>
            </p:cNvSpPr>
            <p:nvPr/>
          </p:nvSpPr>
          <p:spPr bwMode="auto">
            <a:xfrm>
              <a:off x="2427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2" name="Oval 16"/>
            <p:cNvSpPr>
              <a:spLocks noChangeArrowheads="1"/>
            </p:cNvSpPr>
            <p:nvPr/>
          </p:nvSpPr>
          <p:spPr bwMode="auto">
            <a:xfrm>
              <a:off x="2427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3" name="Oval 17"/>
            <p:cNvSpPr>
              <a:spLocks noChangeArrowheads="1"/>
            </p:cNvSpPr>
            <p:nvPr/>
          </p:nvSpPr>
          <p:spPr bwMode="auto">
            <a:xfrm>
              <a:off x="3061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4" name="Oval 18"/>
            <p:cNvSpPr>
              <a:spLocks noChangeArrowheads="1"/>
            </p:cNvSpPr>
            <p:nvPr/>
          </p:nvSpPr>
          <p:spPr bwMode="auto">
            <a:xfrm>
              <a:off x="3061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5" name="Oval 19"/>
            <p:cNvSpPr>
              <a:spLocks noChangeArrowheads="1"/>
            </p:cNvSpPr>
            <p:nvPr/>
          </p:nvSpPr>
          <p:spPr bwMode="auto">
            <a:xfrm>
              <a:off x="3061" y="2024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6" name="Oval 20"/>
            <p:cNvSpPr>
              <a:spLocks noChangeArrowheads="1"/>
            </p:cNvSpPr>
            <p:nvPr/>
          </p:nvSpPr>
          <p:spPr bwMode="auto">
            <a:xfrm>
              <a:off x="3470" y="1207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7" name="Oval 21"/>
            <p:cNvSpPr>
              <a:spLocks noChangeArrowheads="1"/>
            </p:cNvSpPr>
            <p:nvPr/>
          </p:nvSpPr>
          <p:spPr bwMode="auto">
            <a:xfrm>
              <a:off x="3470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8" name="Oval 22"/>
            <p:cNvSpPr>
              <a:spLocks noChangeArrowheads="1"/>
            </p:cNvSpPr>
            <p:nvPr/>
          </p:nvSpPr>
          <p:spPr bwMode="auto">
            <a:xfrm>
              <a:off x="3470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19" name="Oval 23"/>
            <p:cNvSpPr>
              <a:spLocks noChangeArrowheads="1"/>
            </p:cNvSpPr>
            <p:nvPr/>
          </p:nvSpPr>
          <p:spPr bwMode="auto">
            <a:xfrm>
              <a:off x="4105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20" name="Oval 24"/>
            <p:cNvSpPr>
              <a:spLocks noChangeArrowheads="1"/>
            </p:cNvSpPr>
            <p:nvPr/>
          </p:nvSpPr>
          <p:spPr bwMode="auto">
            <a:xfrm>
              <a:off x="4104" y="1616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21" name="Oval 25"/>
            <p:cNvSpPr>
              <a:spLocks noChangeArrowheads="1"/>
            </p:cNvSpPr>
            <p:nvPr/>
          </p:nvSpPr>
          <p:spPr bwMode="auto">
            <a:xfrm>
              <a:off x="4104" y="2024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22" name="Oval 26"/>
            <p:cNvSpPr>
              <a:spLocks noChangeArrowheads="1"/>
            </p:cNvSpPr>
            <p:nvPr/>
          </p:nvSpPr>
          <p:spPr bwMode="auto">
            <a:xfrm>
              <a:off x="4513" y="1207"/>
              <a:ext cx="317" cy="317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23" name="Oval 27"/>
            <p:cNvSpPr>
              <a:spLocks noChangeArrowheads="1"/>
            </p:cNvSpPr>
            <p:nvPr/>
          </p:nvSpPr>
          <p:spPr bwMode="auto">
            <a:xfrm>
              <a:off x="4513" y="1616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8224" name="Oval 28"/>
            <p:cNvSpPr>
              <a:spLocks noChangeArrowheads="1"/>
            </p:cNvSpPr>
            <p:nvPr/>
          </p:nvSpPr>
          <p:spPr bwMode="auto">
            <a:xfrm>
              <a:off x="4513" y="2024"/>
              <a:ext cx="317" cy="31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pSp>
        <p:nvGrpSpPr>
          <p:cNvPr id="8226" name="Group 34"/>
          <p:cNvGrpSpPr>
            <a:grpSpLocks/>
          </p:cNvGrpSpPr>
          <p:nvPr/>
        </p:nvGrpSpPr>
        <p:grpSpPr bwMode="auto">
          <a:xfrm>
            <a:off x="1763713" y="4005263"/>
            <a:ext cx="5757862" cy="1098550"/>
            <a:chOff x="1111" y="2523"/>
            <a:chExt cx="3627" cy="692"/>
          </a:xfrm>
        </p:grpSpPr>
        <p:sp>
          <p:nvSpPr>
            <p:cNvPr id="8197" name="Text Box 29"/>
            <p:cNvSpPr txBox="1">
              <a:spLocks noChangeArrowheads="1"/>
            </p:cNvSpPr>
            <p:nvPr/>
          </p:nvSpPr>
          <p:spPr bwMode="auto">
            <a:xfrm>
              <a:off x="1111" y="2523"/>
              <a:ext cx="468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S</a:t>
              </a:r>
            </a:p>
          </p:txBody>
        </p:sp>
        <p:sp>
          <p:nvSpPr>
            <p:cNvPr id="8198" name="Text Box 30"/>
            <p:cNvSpPr txBox="1">
              <a:spLocks noChangeArrowheads="1"/>
            </p:cNvSpPr>
            <p:nvPr/>
          </p:nvSpPr>
          <p:spPr bwMode="auto">
            <a:xfrm>
              <a:off x="2154" y="2523"/>
              <a:ext cx="439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T</a:t>
              </a:r>
            </a:p>
          </p:txBody>
        </p:sp>
        <p:sp>
          <p:nvSpPr>
            <p:cNvPr id="8199" name="Text Box 31"/>
            <p:cNvSpPr txBox="1">
              <a:spLocks noChangeArrowheads="1"/>
            </p:cNvSpPr>
            <p:nvPr/>
          </p:nvSpPr>
          <p:spPr bwMode="auto">
            <a:xfrm>
              <a:off x="3212" y="2523"/>
              <a:ext cx="527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O</a:t>
              </a:r>
            </a:p>
          </p:txBody>
        </p:sp>
        <p:sp>
          <p:nvSpPr>
            <p:cNvPr id="8200" name="Text Box 32"/>
            <p:cNvSpPr txBox="1">
              <a:spLocks noChangeArrowheads="1"/>
            </p:cNvSpPr>
            <p:nvPr/>
          </p:nvSpPr>
          <p:spPr bwMode="auto">
            <a:xfrm>
              <a:off x="4270" y="2523"/>
              <a:ext cx="468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660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/>
            <a:r>
              <a:rPr lang="de-DE" altLang="de-DE" sz="4000" smtClean="0"/>
              <a:t>Aufbau</a:t>
            </a:r>
          </a:p>
        </p:txBody>
      </p:sp>
      <p:grpSp>
        <p:nvGrpSpPr>
          <p:cNvPr id="9446" name="Group 230"/>
          <p:cNvGrpSpPr>
            <a:grpSpLocks/>
          </p:cNvGrpSpPr>
          <p:nvPr/>
        </p:nvGrpSpPr>
        <p:grpSpPr bwMode="auto">
          <a:xfrm>
            <a:off x="611188" y="1196975"/>
            <a:ext cx="7777162" cy="1446213"/>
            <a:chOff x="408" y="754"/>
            <a:chExt cx="4899" cy="911"/>
          </a:xfrm>
        </p:grpSpPr>
        <p:sp>
          <p:nvSpPr>
            <p:cNvPr id="9339" name="Oval 4"/>
            <p:cNvSpPr>
              <a:spLocks noChangeArrowheads="1"/>
            </p:cNvSpPr>
            <p:nvPr/>
          </p:nvSpPr>
          <p:spPr bwMode="auto">
            <a:xfrm>
              <a:off x="408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0" name="Oval 5"/>
            <p:cNvSpPr>
              <a:spLocks noChangeArrowheads="1"/>
            </p:cNvSpPr>
            <p:nvPr/>
          </p:nvSpPr>
          <p:spPr bwMode="auto">
            <a:xfrm>
              <a:off x="408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1" name="Oval 6"/>
            <p:cNvSpPr>
              <a:spLocks noChangeArrowheads="1"/>
            </p:cNvSpPr>
            <p:nvPr/>
          </p:nvSpPr>
          <p:spPr bwMode="auto">
            <a:xfrm>
              <a:off x="408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2" name="Oval 7"/>
            <p:cNvSpPr>
              <a:spLocks noChangeArrowheads="1"/>
            </p:cNvSpPr>
            <p:nvPr/>
          </p:nvSpPr>
          <p:spPr bwMode="auto">
            <a:xfrm>
              <a:off x="635" y="75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3" name="Oval 8"/>
            <p:cNvSpPr>
              <a:spLocks noChangeArrowheads="1"/>
            </p:cNvSpPr>
            <p:nvPr/>
          </p:nvSpPr>
          <p:spPr bwMode="auto">
            <a:xfrm>
              <a:off x="635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4" name="Oval 9"/>
            <p:cNvSpPr>
              <a:spLocks noChangeArrowheads="1"/>
            </p:cNvSpPr>
            <p:nvPr/>
          </p:nvSpPr>
          <p:spPr bwMode="auto">
            <a:xfrm>
              <a:off x="635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5" name="Text Box 10"/>
            <p:cNvSpPr txBox="1">
              <a:spLocks noChangeArrowheads="1"/>
            </p:cNvSpPr>
            <p:nvPr/>
          </p:nvSpPr>
          <p:spPr bwMode="auto">
            <a:xfrm>
              <a:off x="499" y="143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A</a:t>
              </a:r>
            </a:p>
          </p:txBody>
        </p:sp>
        <p:sp>
          <p:nvSpPr>
            <p:cNvPr id="9346" name="Oval 17"/>
            <p:cNvSpPr>
              <a:spLocks noChangeArrowheads="1"/>
            </p:cNvSpPr>
            <p:nvPr/>
          </p:nvSpPr>
          <p:spPr bwMode="auto">
            <a:xfrm>
              <a:off x="907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7" name="Oval 18"/>
            <p:cNvSpPr>
              <a:spLocks noChangeArrowheads="1"/>
            </p:cNvSpPr>
            <p:nvPr/>
          </p:nvSpPr>
          <p:spPr bwMode="auto">
            <a:xfrm>
              <a:off x="907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8" name="Oval 19"/>
            <p:cNvSpPr>
              <a:spLocks noChangeArrowheads="1"/>
            </p:cNvSpPr>
            <p:nvPr/>
          </p:nvSpPr>
          <p:spPr bwMode="auto">
            <a:xfrm>
              <a:off x="907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49" name="Oval 20"/>
            <p:cNvSpPr>
              <a:spLocks noChangeArrowheads="1"/>
            </p:cNvSpPr>
            <p:nvPr/>
          </p:nvSpPr>
          <p:spPr bwMode="auto">
            <a:xfrm>
              <a:off x="1134" y="75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0" name="Oval 21"/>
            <p:cNvSpPr>
              <a:spLocks noChangeArrowheads="1"/>
            </p:cNvSpPr>
            <p:nvPr/>
          </p:nvSpPr>
          <p:spPr bwMode="auto">
            <a:xfrm>
              <a:off x="1134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1" name="Oval 22"/>
            <p:cNvSpPr>
              <a:spLocks noChangeArrowheads="1"/>
            </p:cNvSpPr>
            <p:nvPr/>
          </p:nvSpPr>
          <p:spPr bwMode="auto">
            <a:xfrm>
              <a:off x="1134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2" name="Text Box 23"/>
            <p:cNvSpPr txBox="1">
              <a:spLocks noChangeArrowheads="1"/>
            </p:cNvSpPr>
            <p:nvPr/>
          </p:nvSpPr>
          <p:spPr bwMode="auto">
            <a:xfrm>
              <a:off x="998" y="143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B</a:t>
              </a:r>
            </a:p>
          </p:txBody>
        </p:sp>
        <p:sp>
          <p:nvSpPr>
            <p:cNvPr id="9353" name="Oval 24"/>
            <p:cNvSpPr>
              <a:spLocks noChangeArrowheads="1"/>
            </p:cNvSpPr>
            <p:nvPr/>
          </p:nvSpPr>
          <p:spPr bwMode="auto">
            <a:xfrm>
              <a:off x="1406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4" name="Oval 25"/>
            <p:cNvSpPr>
              <a:spLocks noChangeArrowheads="1"/>
            </p:cNvSpPr>
            <p:nvPr/>
          </p:nvSpPr>
          <p:spPr bwMode="auto">
            <a:xfrm>
              <a:off x="1406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5" name="Oval 26"/>
            <p:cNvSpPr>
              <a:spLocks noChangeArrowheads="1"/>
            </p:cNvSpPr>
            <p:nvPr/>
          </p:nvSpPr>
          <p:spPr bwMode="auto">
            <a:xfrm>
              <a:off x="1406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6" name="Oval 27"/>
            <p:cNvSpPr>
              <a:spLocks noChangeArrowheads="1"/>
            </p:cNvSpPr>
            <p:nvPr/>
          </p:nvSpPr>
          <p:spPr bwMode="auto">
            <a:xfrm>
              <a:off x="1633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7" name="Oval 28"/>
            <p:cNvSpPr>
              <a:spLocks noChangeArrowheads="1"/>
            </p:cNvSpPr>
            <p:nvPr/>
          </p:nvSpPr>
          <p:spPr bwMode="auto">
            <a:xfrm>
              <a:off x="1633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8" name="Oval 29"/>
            <p:cNvSpPr>
              <a:spLocks noChangeArrowheads="1"/>
            </p:cNvSpPr>
            <p:nvPr/>
          </p:nvSpPr>
          <p:spPr bwMode="auto">
            <a:xfrm>
              <a:off x="1633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59" name="Text Box 30"/>
            <p:cNvSpPr txBox="1">
              <a:spLocks noChangeArrowheads="1"/>
            </p:cNvSpPr>
            <p:nvPr/>
          </p:nvSpPr>
          <p:spPr bwMode="auto">
            <a:xfrm>
              <a:off x="1497" y="143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C</a:t>
              </a:r>
            </a:p>
          </p:txBody>
        </p:sp>
        <p:sp>
          <p:nvSpPr>
            <p:cNvPr id="9360" name="Oval 31"/>
            <p:cNvSpPr>
              <a:spLocks noChangeArrowheads="1"/>
            </p:cNvSpPr>
            <p:nvPr/>
          </p:nvSpPr>
          <p:spPr bwMode="auto">
            <a:xfrm>
              <a:off x="1905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1" name="Oval 32"/>
            <p:cNvSpPr>
              <a:spLocks noChangeArrowheads="1"/>
            </p:cNvSpPr>
            <p:nvPr/>
          </p:nvSpPr>
          <p:spPr bwMode="auto">
            <a:xfrm>
              <a:off x="1905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2" name="Oval 33"/>
            <p:cNvSpPr>
              <a:spLocks noChangeArrowheads="1"/>
            </p:cNvSpPr>
            <p:nvPr/>
          </p:nvSpPr>
          <p:spPr bwMode="auto">
            <a:xfrm>
              <a:off x="1905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3" name="Oval 34"/>
            <p:cNvSpPr>
              <a:spLocks noChangeArrowheads="1"/>
            </p:cNvSpPr>
            <p:nvPr/>
          </p:nvSpPr>
          <p:spPr bwMode="auto">
            <a:xfrm>
              <a:off x="2132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4" name="Oval 35"/>
            <p:cNvSpPr>
              <a:spLocks noChangeArrowheads="1"/>
            </p:cNvSpPr>
            <p:nvPr/>
          </p:nvSpPr>
          <p:spPr bwMode="auto">
            <a:xfrm>
              <a:off x="2132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5" name="Oval 36"/>
            <p:cNvSpPr>
              <a:spLocks noChangeArrowheads="1"/>
            </p:cNvSpPr>
            <p:nvPr/>
          </p:nvSpPr>
          <p:spPr bwMode="auto">
            <a:xfrm>
              <a:off x="2132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6" name="Text Box 37"/>
            <p:cNvSpPr txBox="1">
              <a:spLocks noChangeArrowheads="1"/>
            </p:cNvSpPr>
            <p:nvPr/>
          </p:nvSpPr>
          <p:spPr bwMode="auto">
            <a:xfrm>
              <a:off x="1996" y="143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</a:t>
              </a:r>
            </a:p>
          </p:txBody>
        </p:sp>
        <p:sp>
          <p:nvSpPr>
            <p:cNvPr id="2" name="Oval 38"/>
            <p:cNvSpPr>
              <a:spLocks noChangeArrowheads="1"/>
            </p:cNvSpPr>
            <p:nvPr/>
          </p:nvSpPr>
          <p:spPr bwMode="auto">
            <a:xfrm>
              <a:off x="2404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8" name="Oval 39"/>
            <p:cNvSpPr>
              <a:spLocks noChangeArrowheads="1"/>
            </p:cNvSpPr>
            <p:nvPr/>
          </p:nvSpPr>
          <p:spPr bwMode="auto">
            <a:xfrm>
              <a:off x="2404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69" name="Oval 40"/>
            <p:cNvSpPr>
              <a:spLocks noChangeArrowheads="1"/>
            </p:cNvSpPr>
            <p:nvPr/>
          </p:nvSpPr>
          <p:spPr bwMode="auto">
            <a:xfrm>
              <a:off x="2404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0" name="Oval 41"/>
            <p:cNvSpPr>
              <a:spLocks noChangeArrowheads="1"/>
            </p:cNvSpPr>
            <p:nvPr/>
          </p:nvSpPr>
          <p:spPr bwMode="auto">
            <a:xfrm>
              <a:off x="2631" y="75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1" name="Oval 42"/>
            <p:cNvSpPr>
              <a:spLocks noChangeArrowheads="1"/>
            </p:cNvSpPr>
            <p:nvPr/>
          </p:nvSpPr>
          <p:spPr bwMode="auto">
            <a:xfrm>
              <a:off x="2631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2" name="Oval 43"/>
            <p:cNvSpPr>
              <a:spLocks noChangeArrowheads="1"/>
            </p:cNvSpPr>
            <p:nvPr/>
          </p:nvSpPr>
          <p:spPr bwMode="auto">
            <a:xfrm>
              <a:off x="2631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3" name="Text Box 44"/>
            <p:cNvSpPr txBox="1">
              <a:spLocks noChangeArrowheads="1"/>
            </p:cNvSpPr>
            <p:nvPr/>
          </p:nvSpPr>
          <p:spPr bwMode="auto">
            <a:xfrm>
              <a:off x="2495" y="143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E</a:t>
              </a:r>
            </a:p>
          </p:txBody>
        </p:sp>
        <p:sp>
          <p:nvSpPr>
            <p:cNvPr id="9374" name="Oval 45"/>
            <p:cNvSpPr>
              <a:spLocks noChangeArrowheads="1"/>
            </p:cNvSpPr>
            <p:nvPr/>
          </p:nvSpPr>
          <p:spPr bwMode="auto">
            <a:xfrm>
              <a:off x="2903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5" name="Oval 46"/>
            <p:cNvSpPr>
              <a:spLocks noChangeArrowheads="1"/>
            </p:cNvSpPr>
            <p:nvPr/>
          </p:nvSpPr>
          <p:spPr bwMode="auto">
            <a:xfrm>
              <a:off x="2903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6" name="Oval 47"/>
            <p:cNvSpPr>
              <a:spLocks noChangeArrowheads="1"/>
            </p:cNvSpPr>
            <p:nvPr/>
          </p:nvSpPr>
          <p:spPr bwMode="auto">
            <a:xfrm>
              <a:off x="2903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7" name="Oval 48"/>
            <p:cNvSpPr>
              <a:spLocks noChangeArrowheads="1"/>
            </p:cNvSpPr>
            <p:nvPr/>
          </p:nvSpPr>
          <p:spPr bwMode="auto">
            <a:xfrm>
              <a:off x="3130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8" name="Oval 49"/>
            <p:cNvSpPr>
              <a:spLocks noChangeArrowheads="1"/>
            </p:cNvSpPr>
            <p:nvPr/>
          </p:nvSpPr>
          <p:spPr bwMode="auto">
            <a:xfrm>
              <a:off x="3130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79" name="Oval 50"/>
            <p:cNvSpPr>
              <a:spLocks noChangeArrowheads="1"/>
            </p:cNvSpPr>
            <p:nvPr/>
          </p:nvSpPr>
          <p:spPr bwMode="auto">
            <a:xfrm>
              <a:off x="3130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0" name="Text Box 51"/>
            <p:cNvSpPr txBox="1">
              <a:spLocks noChangeArrowheads="1"/>
            </p:cNvSpPr>
            <p:nvPr/>
          </p:nvSpPr>
          <p:spPr bwMode="auto">
            <a:xfrm>
              <a:off x="2994" y="143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F</a:t>
              </a:r>
            </a:p>
          </p:txBody>
        </p:sp>
        <p:sp>
          <p:nvSpPr>
            <p:cNvPr id="9381" name="Oval 52"/>
            <p:cNvSpPr>
              <a:spLocks noChangeArrowheads="1"/>
            </p:cNvSpPr>
            <p:nvPr/>
          </p:nvSpPr>
          <p:spPr bwMode="auto">
            <a:xfrm>
              <a:off x="3402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2" name="Oval 53"/>
            <p:cNvSpPr>
              <a:spLocks noChangeArrowheads="1"/>
            </p:cNvSpPr>
            <p:nvPr/>
          </p:nvSpPr>
          <p:spPr bwMode="auto">
            <a:xfrm>
              <a:off x="3402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3" name="Oval 54"/>
            <p:cNvSpPr>
              <a:spLocks noChangeArrowheads="1"/>
            </p:cNvSpPr>
            <p:nvPr/>
          </p:nvSpPr>
          <p:spPr bwMode="auto">
            <a:xfrm>
              <a:off x="3402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4" name="Oval 55"/>
            <p:cNvSpPr>
              <a:spLocks noChangeArrowheads="1"/>
            </p:cNvSpPr>
            <p:nvPr/>
          </p:nvSpPr>
          <p:spPr bwMode="auto">
            <a:xfrm>
              <a:off x="3628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5" name="Oval 56"/>
            <p:cNvSpPr>
              <a:spLocks noChangeArrowheads="1"/>
            </p:cNvSpPr>
            <p:nvPr/>
          </p:nvSpPr>
          <p:spPr bwMode="auto">
            <a:xfrm>
              <a:off x="3629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6" name="Oval 57"/>
            <p:cNvSpPr>
              <a:spLocks noChangeArrowheads="1"/>
            </p:cNvSpPr>
            <p:nvPr/>
          </p:nvSpPr>
          <p:spPr bwMode="auto">
            <a:xfrm>
              <a:off x="3628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7" name="Text Box 58"/>
            <p:cNvSpPr txBox="1">
              <a:spLocks noChangeArrowheads="1"/>
            </p:cNvSpPr>
            <p:nvPr/>
          </p:nvSpPr>
          <p:spPr bwMode="auto">
            <a:xfrm>
              <a:off x="3493" y="1434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G</a:t>
              </a:r>
            </a:p>
          </p:txBody>
        </p:sp>
        <p:sp>
          <p:nvSpPr>
            <p:cNvPr id="9388" name="Oval 59"/>
            <p:cNvSpPr>
              <a:spLocks noChangeArrowheads="1"/>
            </p:cNvSpPr>
            <p:nvPr/>
          </p:nvSpPr>
          <p:spPr bwMode="auto">
            <a:xfrm>
              <a:off x="3901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89" name="Oval 60"/>
            <p:cNvSpPr>
              <a:spLocks noChangeArrowheads="1"/>
            </p:cNvSpPr>
            <p:nvPr/>
          </p:nvSpPr>
          <p:spPr bwMode="auto">
            <a:xfrm>
              <a:off x="3901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0" name="Oval 61"/>
            <p:cNvSpPr>
              <a:spLocks noChangeArrowheads="1"/>
            </p:cNvSpPr>
            <p:nvPr/>
          </p:nvSpPr>
          <p:spPr bwMode="auto">
            <a:xfrm>
              <a:off x="3901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1" name="Oval 62"/>
            <p:cNvSpPr>
              <a:spLocks noChangeArrowheads="1"/>
            </p:cNvSpPr>
            <p:nvPr/>
          </p:nvSpPr>
          <p:spPr bwMode="auto">
            <a:xfrm>
              <a:off x="4127" y="75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2" name="Oval 63"/>
            <p:cNvSpPr>
              <a:spLocks noChangeArrowheads="1"/>
            </p:cNvSpPr>
            <p:nvPr/>
          </p:nvSpPr>
          <p:spPr bwMode="auto">
            <a:xfrm>
              <a:off x="4128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3" name="Oval 64"/>
            <p:cNvSpPr>
              <a:spLocks noChangeArrowheads="1"/>
            </p:cNvSpPr>
            <p:nvPr/>
          </p:nvSpPr>
          <p:spPr bwMode="auto">
            <a:xfrm>
              <a:off x="4128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4" name="Text Box 65"/>
            <p:cNvSpPr txBox="1">
              <a:spLocks noChangeArrowheads="1"/>
            </p:cNvSpPr>
            <p:nvPr/>
          </p:nvSpPr>
          <p:spPr bwMode="auto">
            <a:xfrm>
              <a:off x="3992" y="143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H</a:t>
              </a:r>
            </a:p>
          </p:txBody>
        </p:sp>
        <p:sp>
          <p:nvSpPr>
            <p:cNvPr id="9395" name="Oval 66"/>
            <p:cNvSpPr>
              <a:spLocks noChangeArrowheads="1"/>
            </p:cNvSpPr>
            <p:nvPr/>
          </p:nvSpPr>
          <p:spPr bwMode="auto">
            <a:xfrm>
              <a:off x="4400" y="75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6" name="Oval 67"/>
            <p:cNvSpPr>
              <a:spLocks noChangeArrowheads="1"/>
            </p:cNvSpPr>
            <p:nvPr/>
          </p:nvSpPr>
          <p:spPr bwMode="auto">
            <a:xfrm>
              <a:off x="4400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7" name="Oval 68"/>
            <p:cNvSpPr>
              <a:spLocks noChangeArrowheads="1"/>
            </p:cNvSpPr>
            <p:nvPr/>
          </p:nvSpPr>
          <p:spPr bwMode="auto">
            <a:xfrm>
              <a:off x="4400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8" name="Oval 69"/>
            <p:cNvSpPr>
              <a:spLocks noChangeArrowheads="1"/>
            </p:cNvSpPr>
            <p:nvPr/>
          </p:nvSpPr>
          <p:spPr bwMode="auto">
            <a:xfrm>
              <a:off x="4626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99" name="Oval 70"/>
            <p:cNvSpPr>
              <a:spLocks noChangeArrowheads="1"/>
            </p:cNvSpPr>
            <p:nvPr/>
          </p:nvSpPr>
          <p:spPr bwMode="auto">
            <a:xfrm>
              <a:off x="4627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0" name="Oval 71"/>
            <p:cNvSpPr>
              <a:spLocks noChangeArrowheads="1"/>
            </p:cNvSpPr>
            <p:nvPr/>
          </p:nvSpPr>
          <p:spPr bwMode="auto">
            <a:xfrm>
              <a:off x="4626" y="981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1" name="Text Box 72"/>
            <p:cNvSpPr txBox="1">
              <a:spLocks noChangeArrowheads="1"/>
            </p:cNvSpPr>
            <p:nvPr/>
          </p:nvSpPr>
          <p:spPr bwMode="auto">
            <a:xfrm>
              <a:off x="4491" y="1434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</a:t>
              </a:r>
            </a:p>
          </p:txBody>
        </p:sp>
        <p:sp>
          <p:nvSpPr>
            <p:cNvPr id="9402" name="Oval 73"/>
            <p:cNvSpPr>
              <a:spLocks noChangeArrowheads="1"/>
            </p:cNvSpPr>
            <p:nvPr/>
          </p:nvSpPr>
          <p:spPr bwMode="auto">
            <a:xfrm>
              <a:off x="4899" y="754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3" name="Oval 74"/>
            <p:cNvSpPr>
              <a:spLocks noChangeArrowheads="1"/>
            </p:cNvSpPr>
            <p:nvPr/>
          </p:nvSpPr>
          <p:spPr bwMode="auto">
            <a:xfrm>
              <a:off x="4899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4" name="Oval 75"/>
            <p:cNvSpPr>
              <a:spLocks noChangeArrowheads="1"/>
            </p:cNvSpPr>
            <p:nvPr/>
          </p:nvSpPr>
          <p:spPr bwMode="auto">
            <a:xfrm>
              <a:off x="4899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5" name="Oval 76"/>
            <p:cNvSpPr>
              <a:spLocks noChangeArrowheads="1"/>
            </p:cNvSpPr>
            <p:nvPr/>
          </p:nvSpPr>
          <p:spPr bwMode="auto">
            <a:xfrm>
              <a:off x="5125" y="75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6" name="Oval 77"/>
            <p:cNvSpPr>
              <a:spLocks noChangeArrowheads="1"/>
            </p:cNvSpPr>
            <p:nvPr/>
          </p:nvSpPr>
          <p:spPr bwMode="auto">
            <a:xfrm>
              <a:off x="5126" y="1208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7" name="Oval 78"/>
            <p:cNvSpPr>
              <a:spLocks noChangeArrowheads="1"/>
            </p:cNvSpPr>
            <p:nvPr/>
          </p:nvSpPr>
          <p:spPr bwMode="auto">
            <a:xfrm>
              <a:off x="5125" y="981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408" name="Text Box 79"/>
            <p:cNvSpPr txBox="1">
              <a:spLocks noChangeArrowheads="1"/>
            </p:cNvSpPr>
            <p:nvPr/>
          </p:nvSpPr>
          <p:spPr bwMode="auto">
            <a:xfrm>
              <a:off x="4990" y="1434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J</a:t>
              </a:r>
            </a:p>
          </p:txBody>
        </p:sp>
      </p:grp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0" y="765175"/>
            <a:ext cx="4787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Gruppe 1 = Nur die Punkte 1, 2, 4, 5</a:t>
            </a:r>
          </a:p>
        </p:txBody>
      </p:sp>
      <p:grpSp>
        <p:nvGrpSpPr>
          <p:cNvPr id="9442" name="Group 226"/>
          <p:cNvGrpSpPr>
            <a:grpSpLocks/>
          </p:cNvGrpSpPr>
          <p:nvPr/>
        </p:nvGrpSpPr>
        <p:grpSpPr bwMode="auto">
          <a:xfrm>
            <a:off x="755650" y="5084763"/>
            <a:ext cx="3816350" cy="1446212"/>
            <a:chOff x="476" y="3245"/>
            <a:chExt cx="2404" cy="911"/>
          </a:xfrm>
        </p:grpSpPr>
        <p:sp>
          <p:nvSpPr>
            <p:cNvPr id="9304" name="Oval 152"/>
            <p:cNvSpPr>
              <a:spLocks noChangeArrowheads="1"/>
            </p:cNvSpPr>
            <p:nvPr/>
          </p:nvSpPr>
          <p:spPr bwMode="auto">
            <a:xfrm>
              <a:off x="476" y="324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5" name="Oval 153"/>
            <p:cNvSpPr>
              <a:spLocks noChangeArrowheads="1"/>
            </p:cNvSpPr>
            <p:nvPr/>
          </p:nvSpPr>
          <p:spPr bwMode="auto">
            <a:xfrm>
              <a:off x="476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6" name="Oval 154"/>
            <p:cNvSpPr>
              <a:spLocks noChangeArrowheads="1"/>
            </p:cNvSpPr>
            <p:nvPr/>
          </p:nvSpPr>
          <p:spPr bwMode="auto">
            <a:xfrm>
              <a:off x="476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7" name="Oval 155"/>
            <p:cNvSpPr>
              <a:spLocks noChangeArrowheads="1"/>
            </p:cNvSpPr>
            <p:nvPr/>
          </p:nvSpPr>
          <p:spPr bwMode="auto">
            <a:xfrm>
              <a:off x="703" y="3245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8" name="Oval 156"/>
            <p:cNvSpPr>
              <a:spLocks noChangeArrowheads="1"/>
            </p:cNvSpPr>
            <p:nvPr/>
          </p:nvSpPr>
          <p:spPr bwMode="auto">
            <a:xfrm>
              <a:off x="703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9" name="Oval 157"/>
            <p:cNvSpPr>
              <a:spLocks noChangeArrowheads="1"/>
            </p:cNvSpPr>
            <p:nvPr/>
          </p:nvSpPr>
          <p:spPr bwMode="auto">
            <a:xfrm>
              <a:off x="703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0" name="Text Box 158"/>
            <p:cNvSpPr txBox="1">
              <a:spLocks noChangeArrowheads="1"/>
            </p:cNvSpPr>
            <p:nvPr/>
          </p:nvSpPr>
          <p:spPr bwMode="auto">
            <a:xfrm>
              <a:off x="567" y="392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U</a:t>
              </a:r>
            </a:p>
          </p:txBody>
        </p:sp>
        <p:sp>
          <p:nvSpPr>
            <p:cNvPr id="9311" name="Oval 159"/>
            <p:cNvSpPr>
              <a:spLocks noChangeArrowheads="1"/>
            </p:cNvSpPr>
            <p:nvPr/>
          </p:nvSpPr>
          <p:spPr bwMode="auto">
            <a:xfrm>
              <a:off x="975" y="324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2" name="Oval 160"/>
            <p:cNvSpPr>
              <a:spLocks noChangeArrowheads="1"/>
            </p:cNvSpPr>
            <p:nvPr/>
          </p:nvSpPr>
          <p:spPr bwMode="auto">
            <a:xfrm>
              <a:off x="975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3" name="Oval 161"/>
            <p:cNvSpPr>
              <a:spLocks noChangeArrowheads="1"/>
            </p:cNvSpPr>
            <p:nvPr/>
          </p:nvSpPr>
          <p:spPr bwMode="auto">
            <a:xfrm>
              <a:off x="975" y="3472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4" name="Oval 162"/>
            <p:cNvSpPr>
              <a:spLocks noChangeArrowheads="1"/>
            </p:cNvSpPr>
            <p:nvPr/>
          </p:nvSpPr>
          <p:spPr bwMode="auto">
            <a:xfrm>
              <a:off x="1202" y="3245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5" name="Oval 163"/>
            <p:cNvSpPr>
              <a:spLocks noChangeArrowheads="1"/>
            </p:cNvSpPr>
            <p:nvPr/>
          </p:nvSpPr>
          <p:spPr bwMode="auto">
            <a:xfrm>
              <a:off x="1202" y="3702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6" name="Oval 164"/>
            <p:cNvSpPr>
              <a:spLocks noChangeArrowheads="1"/>
            </p:cNvSpPr>
            <p:nvPr/>
          </p:nvSpPr>
          <p:spPr bwMode="auto">
            <a:xfrm>
              <a:off x="1202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7" name="Text Box 165"/>
            <p:cNvSpPr txBox="1">
              <a:spLocks noChangeArrowheads="1"/>
            </p:cNvSpPr>
            <p:nvPr/>
          </p:nvSpPr>
          <p:spPr bwMode="auto">
            <a:xfrm>
              <a:off x="1066" y="392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V</a:t>
              </a:r>
            </a:p>
          </p:txBody>
        </p:sp>
        <p:sp>
          <p:nvSpPr>
            <p:cNvPr id="9318" name="Oval 166"/>
            <p:cNvSpPr>
              <a:spLocks noChangeArrowheads="1"/>
            </p:cNvSpPr>
            <p:nvPr/>
          </p:nvSpPr>
          <p:spPr bwMode="auto">
            <a:xfrm>
              <a:off x="1474" y="324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19" name="Oval 167"/>
            <p:cNvSpPr>
              <a:spLocks noChangeArrowheads="1"/>
            </p:cNvSpPr>
            <p:nvPr/>
          </p:nvSpPr>
          <p:spPr bwMode="auto">
            <a:xfrm>
              <a:off x="1474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0" name="Oval 168"/>
            <p:cNvSpPr>
              <a:spLocks noChangeArrowheads="1"/>
            </p:cNvSpPr>
            <p:nvPr/>
          </p:nvSpPr>
          <p:spPr bwMode="auto">
            <a:xfrm>
              <a:off x="1474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1" name="Oval 169"/>
            <p:cNvSpPr>
              <a:spLocks noChangeArrowheads="1"/>
            </p:cNvSpPr>
            <p:nvPr/>
          </p:nvSpPr>
          <p:spPr bwMode="auto">
            <a:xfrm>
              <a:off x="1701" y="324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2" name="Oval 170"/>
            <p:cNvSpPr>
              <a:spLocks noChangeArrowheads="1"/>
            </p:cNvSpPr>
            <p:nvPr/>
          </p:nvSpPr>
          <p:spPr bwMode="auto">
            <a:xfrm>
              <a:off x="1701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3" name="Oval 171"/>
            <p:cNvSpPr>
              <a:spLocks noChangeArrowheads="1"/>
            </p:cNvSpPr>
            <p:nvPr/>
          </p:nvSpPr>
          <p:spPr bwMode="auto">
            <a:xfrm>
              <a:off x="1701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4" name="Text Box 172"/>
            <p:cNvSpPr txBox="1">
              <a:spLocks noChangeArrowheads="1"/>
            </p:cNvSpPr>
            <p:nvPr/>
          </p:nvSpPr>
          <p:spPr bwMode="auto">
            <a:xfrm>
              <a:off x="1565" y="392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X</a:t>
              </a:r>
            </a:p>
          </p:txBody>
        </p:sp>
        <p:sp>
          <p:nvSpPr>
            <p:cNvPr id="9325" name="Oval 173"/>
            <p:cNvSpPr>
              <a:spLocks noChangeArrowheads="1"/>
            </p:cNvSpPr>
            <p:nvPr/>
          </p:nvSpPr>
          <p:spPr bwMode="auto">
            <a:xfrm>
              <a:off x="1973" y="324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6" name="Oval 174"/>
            <p:cNvSpPr>
              <a:spLocks noChangeArrowheads="1"/>
            </p:cNvSpPr>
            <p:nvPr/>
          </p:nvSpPr>
          <p:spPr bwMode="auto">
            <a:xfrm>
              <a:off x="1973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7" name="Oval 175"/>
            <p:cNvSpPr>
              <a:spLocks noChangeArrowheads="1"/>
            </p:cNvSpPr>
            <p:nvPr/>
          </p:nvSpPr>
          <p:spPr bwMode="auto">
            <a:xfrm>
              <a:off x="1973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8" name="Oval 176"/>
            <p:cNvSpPr>
              <a:spLocks noChangeArrowheads="1"/>
            </p:cNvSpPr>
            <p:nvPr/>
          </p:nvSpPr>
          <p:spPr bwMode="auto">
            <a:xfrm>
              <a:off x="2200" y="324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29" name="Oval 177"/>
            <p:cNvSpPr>
              <a:spLocks noChangeArrowheads="1"/>
            </p:cNvSpPr>
            <p:nvPr/>
          </p:nvSpPr>
          <p:spPr bwMode="auto">
            <a:xfrm>
              <a:off x="2200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0" name="Oval 178"/>
            <p:cNvSpPr>
              <a:spLocks noChangeArrowheads="1"/>
            </p:cNvSpPr>
            <p:nvPr/>
          </p:nvSpPr>
          <p:spPr bwMode="auto">
            <a:xfrm>
              <a:off x="2200" y="3472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1" name="Text Box 179"/>
            <p:cNvSpPr txBox="1">
              <a:spLocks noChangeArrowheads="1"/>
            </p:cNvSpPr>
            <p:nvPr/>
          </p:nvSpPr>
          <p:spPr bwMode="auto">
            <a:xfrm>
              <a:off x="2064" y="3925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Y</a:t>
              </a:r>
            </a:p>
          </p:txBody>
        </p:sp>
        <p:sp>
          <p:nvSpPr>
            <p:cNvPr id="9332" name="Oval 180"/>
            <p:cNvSpPr>
              <a:spLocks noChangeArrowheads="1"/>
            </p:cNvSpPr>
            <p:nvPr/>
          </p:nvSpPr>
          <p:spPr bwMode="auto">
            <a:xfrm>
              <a:off x="2472" y="324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3" name="Oval 181"/>
            <p:cNvSpPr>
              <a:spLocks noChangeArrowheads="1"/>
            </p:cNvSpPr>
            <p:nvPr/>
          </p:nvSpPr>
          <p:spPr bwMode="auto">
            <a:xfrm>
              <a:off x="2472" y="3702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4" name="Oval 182"/>
            <p:cNvSpPr>
              <a:spLocks noChangeArrowheads="1"/>
            </p:cNvSpPr>
            <p:nvPr/>
          </p:nvSpPr>
          <p:spPr bwMode="auto">
            <a:xfrm>
              <a:off x="2472" y="3472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5" name="Oval 183"/>
            <p:cNvSpPr>
              <a:spLocks noChangeArrowheads="1"/>
            </p:cNvSpPr>
            <p:nvPr/>
          </p:nvSpPr>
          <p:spPr bwMode="auto">
            <a:xfrm>
              <a:off x="2699" y="3245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6" name="Oval 184"/>
            <p:cNvSpPr>
              <a:spLocks noChangeArrowheads="1"/>
            </p:cNvSpPr>
            <p:nvPr/>
          </p:nvSpPr>
          <p:spPr bwMode="auto">
            <a:xfrm>
              <a:off x="2699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7" name="Oval 185"/>
            <p:cNvSpPr>
              <a:spLocks noChangeArrowheads="1"/>
            </p:cNvSpPr>
            <p:nvPr/>
          </p:nvSpPr>
          <p:spPr bwMode="auto">
            <a:xfrm>
              <a:off x="2699" y="3472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38" name="Text Box 186"/>
            <p:cNvSpPr txBox="1">
              <a:spLocks noChangeArrowheads="1"/>
            </p:cNvSpPr>
            <p:nvPr/>
          </p:nvSpPr>
          <p:spPr bwMode="auto">
            <a:xfrm>
              <a:off x="2563" y="3925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Z</a:t>
              </a:r>
            </a:p>
          </p:txBody>
        </p:sp>
      </p:grpSp>
      <p:grpSp>
        <p:nvGrpSpPr>
          <p:cNvPr id="9447" name="Group 231"/>
          <p:cNvGrpSpPr>
            <a:grpSpLocks/>
          </p:cNvGrpSpPr>
          <p:nvPr/>
        </p:nvGrpSpPr>
        <p:grpSpPr bwMode="auto">
          <a:xfrm>
            <a:off x="611188" y="3141663"/>
            <a:ext cx="7777162" cy="1454150"/>
            <a:chOff x="408" y="1979"/>
            <a:chExt cx="4899" cy="916"/>
          </a:xfrm>
        </p:grpSpPr>
        <p:sp>
          <p:nvSpPr>
            <p:cNvPr id="9234" name="Oval 81"/>
            <p:cNvSpPr>
              <a:spLocks noChangeArrowheads="1"/>
            </p:cNvSpPr>
            <p:nvPr/>
          </p:nvSpPr>
          <p:spPr bwMode="auto">
            <a:xfrm>
              <a:off x="408" y="198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5" name="Oval 82"/>
            <p:cNvSpPr>
              <a:spLocks noChangeArrowheads="1"/>
            </p:cNvSpPr>
            <p:nvPr/>
          </p:nvSpPr>
          <p:spPr bwMode="auto">
            <a:xfrm>
              <a:off x="408" y="2437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6" name="Oval 83"/>
            <p:cNvSpPr>
              <a:spLocks noChangeArrowheads="1"/>
            </p:cNvSpPr>
            <p:nvPr/>
          </p:nvSpPr>
          <p:spPr bwMode="auto">
            <a:xfrm>
              <a:off x="408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7" name="Oval 84"/>
            <p:cNvSpPr>
              <a:spLocks noChangeArrowheads="1"/>
            </p:cNvSpPr>
            <p:nvPr/>
          </p:nvSpPr>
          <p:spPr bwMode="auto">
            <a:xfrm>
              <a:off x="635" y="197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8" name="Oval 85"/>
            <p:cNvSpPr>
              <a:spLocks noChangeArrowheads="1"/>
            </p:cNvSpPr>
            <p:nvPr/>
          </p:nvSpPr>
          <p:spPr bwMode="auto">
            <a:xfrm>
              <a:off x="635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9" name="Oval 86"/>
            <p:cNvSpPr>
              <a:spLocks noChangeArrowheads="1"/>
            </p:cNvSpPr>
            <p:nvPr/>
          </p:nvSpPr>
          <p:spPr bwMode="auto">
            <a:xfrm>
              <a:off x="635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0" name="Text Box 87"/>
            <p:cNvSpPr txBox="1">
              <a:spLocks noChangeArrowheads="1"/>
            </p:cNvSpPr>
            <p:nvPr/>
          </p:nvSpPr>
          <p:spPr bwMode="auto">
            <a:xfrm>
              <a:off x="499" y="265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K</a:t>
              </a:r>
            </a:p>
          </p:txBody>
        </p:sp>
        <p:sp>
          <p:nvSpPr>
            <p:cNvPr id="9241" name="Oval 88"/>
            <p:cNvSpPr>
              <a:spLocks noChangeArrowheads="1"/>
            </p:cNvSpPr>
            <p:nvPr/>
          </p:nvSpPr>
          <p:spPr bwMode="auto">
            <a:xfrm>
              <a:off x="907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2" name="Oval 89"/>
            <p:cNvSpPr>
              <a:spLocks noChangeArrowheads="1"/>
            </p:cNvSpPr>
            <p:nvPr/>
          </p:nvSpPr>
          <p:spPr bwMode="auto">
            <a:xfrm>
              <a:off x="907" y="243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3" name="Oval 90"/>
            <p:cNvSpPr>
              <a:spLocks noChangeArrowheads="1"/>
            </p:cNvSpPr>
            <p:nvPr/>
          </p:nvSpPr>
          <p:spPr bwMode="auto">
            <a:xfrm>
              <a:off x="907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4" name="Oval 91"/>
            <p:cNvSpPr>
              <a:spLocks noChangeArrowheads="1"/>
            </p:cNvSpPr>
            <p:nvPr/>
          </p:nvSpPr>
          <p:spPr bwMode="auto">
            <a:xfrm>
              <a:off x="1134" y="197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5" name="Oval 92"/>
            <p:cNvSpPr>
              <a:spLocks noChangeArrowheads="1"/>
            </p:cNvSpPr>
            <p:nvPr/>
          </p:nvSpPr>
          <p:spPr bwMode="auto">
            <a:xfrm>
              <a:off x="1134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6" name="Oval 93"/>
            <p:cNvSpPr>
              <a:spLocks noChangeArrowheads="1"/>
            </p:cNvSpPr>
            <p:nvPr/>
          </p:nvSpPr>
          <p:spPr bwMode="auto">
            <a:xfrm>
              <a:off x="1134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7" name="Text Box 94"/>
            <p:cNvSpPr txBox="1">
              <a:spLocks noChangeArrowheads="1"/>
            </p:cNvSpPr>
            <p:nvPr/>
          </p:nvSpPr>
          <p:spPr bwMode="auto">
            <a:xfrm>
              <a:off x="998" y="265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L</a:t>
              </a:r>
            </a:p>
          </p:txBody>
        </p:sp>
        <p:sp>
          <p:nvSpPr>
            <p:cNvPr id="9248" name="Oval 95"/>
            <p:cNvSpPr>
              <a:spLocks noChangeArrowheads="1"/>
            </p:cNvSpPr>
            <p:nvPr/>
          </p:nvSpPr>
          <p:spPr bwMode="auto">
            <a:xfrm>
              <a:off x="1406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49" name="Oval 96"/>
            <p:cNvSpPr>
              <a:spLocks noChangeArrowheads="1"/>
            </p:cNvSpPr>
            <p:nvPr/>
          </p:nvSpPr>
          <p:spPr bwMode="auto">
            <a:xfrm>
              <a:off x="1406" y="2437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0" name="Oval 97"/>
            <p:cNvSpPr>
              <a:spLocks noChangeArrowheads="1"/>
            </p:cNvSpPr>
            <p:nvPr/>
          </p:nvSpPr>
          <p:spPr bwMode="auto">
            <a:xfrm>
              <a:off x="1406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1" name="Oval 98"/>
            <p:cNvSpPr>
              <a:spLocks noChangeArrowheads="1"/>
            </p:cNvSpPr>
            <p:nvPr/>
          </p:nvSpPr>
          <p:spPr bwMode="auto">
            <a:xfrm>
              <a:off x="1633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2" name="Oval 99"/>
            <p:cNvSpPr>
              <a:spLocks noChangeArrowheads="1"/>
            </p:cNvSpPr>
            <p:nvPr/>
          </p:nvSpPr>
          <p:spPr bwMode="auto">
            <a:xfrm>
              <a:off x="1633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3" name="Oval 100"/>
            <p:cNvSpPr>
              <a:spLocks noChangeArrowheads="1"/>
            </p:cNvSpPr>
            <p:nvPr/>
          </p:nvSpPr>
          <p:spPr bwMode="auto">
            <a:xfrm>
              <a:off x="1633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4" name="Text Box 101"/>
            <p:cNvSpPr txBox="1">
              <a:spLocks noChangeArrowheads="1"/>
            </p:cNvSpPr>
            <p:nvPr/>
          </p:nvSpPr>
          <p:spPr bwMode="auto">
            <a:xfrm>
              <a:off x="1497" y="2659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M</a:t>
              </a:r>
            </a:p>
          </p:txBody>
        </p:sp>
        <p:sp>
          <p:nvSpPr>
            <p:cNvPr id="9255" name="Oval 102"/>
            <p:cNvSpPr>
              <a:spLocks noChangeArrowheads="1"/>
            </p:cNvSpPr>
            <p:nvPr/>
          </p:nvSpPr>
          <p:spPr bwMode="auto">
            <a:xfrm>
              <a:off x="1905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6" name="Oval 103"/>
            <p:cNvSpPr>
              <a:spLocks noChangeArrowheads="1"/>
            </p:cNvSpPr>
            <p:nvPr/>
          </p:nvSpPr>
          <p:spPr bwMode="auto">
            <a:xfrm>
              <a:off x="1905" y="2437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7" name="Oval 104"/>
            <p:cNvSpPr>
              <a:spLocks noChangeArrowheads="1"/>
            </p:cNvSpPr>
            <p:nvPr/>
          </p:nvSpPr>
          <p:spPr bwMode="auto">
            <a:xfrm>
              <a:off x="1905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8" name="Oval 105"/>
            <p:cNvSpPr>
              <a:spLocks noChangeArrowheads="1"/>
            </p:cNvSpPr>
            <p:nvPr/>
          </p:nvSpPr>
          <p:spPr bwMode="auto">
            <a:xfrm>
              <a:off x="2132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59" name="Oval 106"/>
            <p:cNvSpPr>
              <a:spLocks noChangeArrowheads="1"/>
            </p:cNvSpPr>
            <p:nvPr/>
          </p:nvSpPr>
          <p:spPr bwMode="auto">
            <a:xfrm>
              <a:off x="2132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0" name="Oval 107"/>
            <p:cNvSpPr>
              <a:spLocks noChangeArrowheads="1"/>
            </p:cNvSpPr>
            <p:nvPr/>
          </p:nvSpPr>
          <p:spPr bwMode="auto">
            <a:xfrm>
              <a:off x="2132" y="2210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1" name="Text Box 108"/>
            <p:cNvSpPr txBox="1">
              <a:spLocks noChangeArrowheads="1"/>
            </p:cNvSpPr>
            <p:nvPr/>
          </p:nvSpPr>
          <p:spPr bwMode="auto">
            <a:xfrm>
              <a:off x="1996" y="265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N</a:t>
              </a:r>
            </a:p>
          </p:txBody>
        </p:sp>
        <p:sp>
          <p:nvSpPr>
            <p:cNvPr id="9262" name="Oval 109"/>
            <p:cNvSpPr>
              <a:spLocks noChangeArrowheads="1"/>
            </p:cNvSpPr>
            <p:nvPr/>
          </p:nvSpPr>
          <p:spPr bwMode="auto">
            <a:xfrm>
              <a:off x="2404" y="198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3" name="Oval 110"/>
            <p:cNvSpPr>
              <a:spLocks noChangeArrowheads="1"/>
            </p:cNvSpPr>
            <p:nvPr/>
          </p:nvSpPr>
          <p:spPr bwMode="auto">
            <a:xfrm>
              <a:off x="2404" y="2437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4" name="Oval 111"/>
            <p:cNvSpPr>
              <a:spLocks noChangeArrowheads="1"/>
            </p:cNvSpPr>
            <p:nvPr/>
          </p:nvSpPr>
          <p:spPr bwMode="auto">
            <a:xfrm>
              <a:off x="2404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5" name="Oval 112"/>
            <p:cNvSpPr>
              <a:spLocks noChangeArrowheads="1"/>
            </p:cNvSpPr>
            <p:nvPr/>
          </p:nvSpPr>
          <p:spPr bwMode="auto">
            <a:xfrm>
              <a:off x="2631" y="197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6" name="Oval 113"/>
            <p:cNvSpPr>
              <a:spLocks noChangeArrowheads="1"/>
            </p:cNvSpPr>
            <p:nvPr/>
          </p:nvSpPr>
          <p:spPr bwMode="auto">
            <a:xfrm>
              <a:off x="2631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7" name="Oval 114"/>
            <p:cNvSpPr>
              <a:spLocks noChangeArrowheads="1"/>
            </p:cNvSpPr>
            <p:nvPr/>
          </p:nvSpPr>
          <p:spPr bwMode="auto">
            <a:xfrm>
              <a:off x="2631" y="2210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68" name="Text Box 115"/>
            <p:cNvSpPr txBox="1">
              <a:spLocks noChangeArrowheads="1"/>
            </p:cNvSpPr>
            <p:nvPr/>
          </p:nvSpPr>
          <p:spPr bwMode="auto">
            <a:xfrm>
              <a:off x="2495" y="2659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O</a:t>
              </a:r>
            </a:p>
          </p:txBody>
        </p:sp>
        <p:sp>
          <p:nvSpPr>
            <p:cNvPr id="9269" name="Oval 116"/>
            <p:cNvSpPr>
              <a:spLocks noChangeArrowheads="1"/>
            </p:cNvSpPr>
            <p:nvPr/>
          </p:nvSpPr>
          <p:spPr bwMode="auto">
            <a:xfrm>
              <a:off x="2903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0" name="Oval 117"/>
            <p:cNvSpPr>
              <a:spLocks noChangeArrowheads="1"/>
            </p:cNvSpPr>
            <p:nvPr/>
          </p:nvSpPr>
          <p:spPr bwMode="auto">
            <a:xfrm>
              <a:off x="2903" y="243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1" name="Oval 118"/>
            <p:cNvSpPr>
              <a:spLocks noChangeArrowheads="1"/>
            </p:cNvSpPr>
            <p:nvPr/>
          </p:nvSpPr>
          <p:spPr bwMode="auto">
            <a:xfrm>
              <a:off x="2903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2" name="Oval 119"/>
            <p:cNvSpPr>
              <a:spLocks noChangeArrowheads="1"/>
            </p:cNvSpPr>
            <p:nvPr/>
          </p:nvSpPr>
          <p:spPr bwMode="auto">
            <a:xfrm>
              <a:off x="3130" y="198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3" name="Oval 120"/>
            <p:cNvSpPr>
              <a:spLocks noChangeArrowheads="1"/>
            </p:cNvSpPr>
            <p:nvPr/>
          </p:nvSpPr>
          <p:spPr bwMode="auto">
            <a:xfrm>
              <a:off x="3130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4" name="Oval 121"/>
            <p:cNvSpPr>
              <a:spLocks noChangeArrowheads="1"/>
            </p:cNvSpPr>
            <p:nvPr/>
          </p:nvSpPr>
          <p:spPr bwMode="auto">
            <a:xfrm>
              <a:off x="3130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5" name="Text Box 122"/>
            <p:cNvSpPr txBox="1">
              <a:spLocks noChangeArrowheads="1"/>
            </p:cNvSpPr>
            <p:nvPr/>
          </p:nvSpPr>
          <p:spPr bwMode="auto">
            <a:xfrm>
              <a:off x="2994" y="2659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P</a:t>
              </a:r>
            </a:p>
          </p:txBody>
        </p:sp>
        <p:sp>
          <p:nvSpPr>
            <p:cNvPr id="9276" name="Oval 123"/>
            <p:cNvSpPr>
              <a:spLocks noChangeArrowheads="1"/>
            </p:cNvSpPr>
            <p:nvPr/>
          </p:nvSpPr>
          <p:spPr bwMode="auto">
            <a:xfrm>
              <a:off x="3402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7" name="Oval 124"/>
            <p:cNvSpPr>
              <a:spLocks noChangeArrowheads="1"/>
            </p:cNvSpPr>
            <p:nvPr/>
          </p:nvSpPr>
          <p:spPr bwMode="auto">
            <a:xfrm>
              <a:off x="3402" y="2437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8" name="Oval 125"/>
            <p:cNvSpPr>
              <a:spLocks noChangeArrowheads="1"/>
            </p:cNvSpPr>
            <p:nvPr/>
          </p:nvSpPr>
          <p:spPr bwMode="auto">
            <a:xfrm>
              <a:off x="3402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79" name="Oval 126"/>
            <p:cNvSpPr>
              <a:spLocks noChangeArrowheads="1"/>
            </p:cNvSpPr>
            <p:nvPr/>
          </p:nvSpPr>
          <p:spPr bwMode="auto">
            <a:xfrm>
              <a:off x="3629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0" name="Oval 127"/>
            <p:cNvSpPr>
              <a:spLocks noChangeArrowheads="1"/>
            </p:cNvSpPr>
            <p:nvPr/>
          </p:nvSpPr>
          <p:spPr bwMode="auto">
            <a:xfrm>
              <a:off x="3629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1" name="Oval 128"/>
            <p:cNvSpPr>
              <a:spLocks noChangeArrowheads="1"/>
            </p:cNvSpPr>
            <p:nvPr/>
          </p:nvSpPr>
          <p:spPr bwMode="auto">
            <a:xfrm>
              <a:off x="3629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2" name="Text Box 129"/>
            <p:cNvSpPr txBox="1">
              <a:spLocks noChangeArrowheads="1"/>
            </p:cNvSpPr>
            <p:nvPr/>
          </p:nvSpPr>
          <p:spPr bwMode="auto">
            <a:xfrm>
              <a:off x="3493" y="2659"/>
              <a:ext cx="2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Q</a:t>
              </a:r>
            </a:p>
          </p:txBody>
        </p:sp>
        <p:sp>
          <p:nvSpPr>
            <p:cNvPr id="9283" name="Oval 130"/>
            <p:cNvSpPr>
              <a:spLocks noChangeArrowheads="1"/>
            </p:cNvSpPr>
            <p:nvPr/>
          </p:nvSpPr>
          <p:spPr bwMode="auto">
            <a:xfrm>
              <a:off x="3901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4" name="Oval 131"/>
            <p:cNvSpPr>
              <a:spLocks noChangeArrowheads="1"/>
            </p:cNvSpPr>
            <p:nvPr/>
          </p:nvSpPr>
          <p:spPr bwMode="auto">
            <a:xfrm>
              <a:off x="3901" y="243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5" name="Oval 132"/>
            <p:cNvSpPr>
              <a:spLocks noChangeArrowheads="1"/>
            </p:cNvSpPr>
            <p:nvPr/>
          </p:nvSpPr>
          <p:spPr bwMode="auto">
            <a:xfrm>
              <a:off x="3901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6" name="Oval 133"/>
            <p:cNvSpPr>
              <a:spLocks noChangeArrowheads="1"/>
            </p:cNvSpPr>
            <p:nvPr/>
          </p:nvSpPr>
          <p:spPr bwMode="auto">
            <a:xfrm>
              <a:off x="4128" y="197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7" name="Oval 134"/>
            <p:cNvSpPr>
              <a:spLocks noChangeArrowheads="1"/>
            </p:cNvSpPr>
            <p:nvPr/>
          </p:nvSpPr>
          <p:spPr bwMode="auto">
            <a:xfrm>
              <a:off x="4128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8" name="Oval 135"/>
            <p:cNvSpPr>
              <a:spLocks noChangeArrowheads="1"/>
            </p:cNvSpPr>
            <p:nvPr/>
          </p:nvSpPr>
          <p:spPr bwMode="auto">
            <a:xfrm>
              <a:off x="4127" y="2210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89" name="Text Box 136"/>
            <p:cNvSpPr txBox="1">
              <a:spLocks noChangeArrowheads="1"/>
            </p:cNvSpPr>
            <p:nvPr/>
          </p:nvSpPr>
          <p:spPr bwMode="auto">
            <a:xfrm>
              <a:off x="3992" y="265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R</a:t>
              </a:r>
            </a:p>
          </p:txBody>
        </p:sp>
        <p:sp>
          <p:nvSpPr>
            <p:cNvPr id="9290" name="Oval 137"/>
            <p:cNvSpPr>
              <a:spLocks noChangeArrowheads="1"/>
            </p:cNvSpPr>
            <p:nvPr/>
          </p:nvSpPr>
          <p:spPr bwMode="auto">
            <a:xfrm>
              <a:off x="4400" y="197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1" name="Oval 138"/>
            <p:cNvSpPr>
              <a:spLocks noChangeArrowheads="1"/>
            </p:cNvSpPr>
            <p:nvPr/>
          </p:nvSpPr>
          <p:spPr bwMode="auto">
            <a:xfrm>
              <a:off x="4400" y="243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2" name="Oval 139"/>
            <p:cNvSpPr>
              <a:spLocks noChangeArrowheads="1"/>
            </p:cNvSpPr>
            <p:nvPr/>
          </p:nvSpPr>
          <p:spPr bwMode="auto">
            <a:xfrm>
              <a:off x="4400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3" name="Oval 140"/>
            <p:cNvSpPr>
              <a:spLocks noChangeArrowheads="1"/>
            </p:cNvSpPr>
            <p:nvPr/>
          </p:nvSpPr>
          <p:spPr bwMode="auto">
            <a:xfrm>
              <a:off x="4626" y="198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4" name="Oval 141"/>
            <p:cNvSpPr>
              <a:spLocks noChangeArrowheads="1"/>
            </p:cNvSpPr>
            <p:nvPr/>
          </p:nvSpPr>
          <p:spPr bwMode="auto">
            <a:xfrm>
              <a:off x="4627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5" name="Oval 142"/>
            <p:cNvSpPr>
              <a:spLocks noChangeArrowheads="1"/>
            </p:cNvSpPr>
            <p:nvPr/>
          </p:nvSpPr>
          <p:spPr bwMode="auto">
            <a:xfrm>
              <a:off x="4627" y="2206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3" name="Text Box 143"/>
            <p:cNvSpPr txBox="1">
              <a:spLocks noChangeArrowheads="1"/>
            </p:cNvSpPr>
            <p:nvPr/>
          </p:nvSpPr>
          <p:spPr bwMode="auto">
            <a:xfrm>
              <a:off x="4490" y="2664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</a:t>
              </a:r>
            </a:p>
          </p:txBody>
        </p:sp>
        <p:sp>
          <p:nvSpPr>
            <p:cNvPr id="9297" name="Oval 144"/>
            <p:cNvSpPr>
              <a:spLocks noChangeArrowheads="1"/>
            </p:cNvSpPr>
            <p:nvPr/>
          </p:nvSpPr>
          <p:spPr bwMode="auto">
            <a:xfrm>
              <a:off x="4899" y="197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8" name="Oval 145"/>
            <p:cNvSpPr>
              <a:spLocks noChangeArrowheads="1"/>
            </p:cNvSpPr>
            <p:nvPr/>
          </p:nvSpPr>
          <p:spPr bwMode="auto">
            <a:xfrm>
              <a:off x="4899" y="243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99" name="Oval 146"/>
            <p:cNvSpPr>
              <a:spLocks noChangeArrowheads="1"/>
            </p:cNvSpPr>
            <p:nvPr/>
          </p:nvSpPr>
          <p:spPr bwMode="auto">
            <a:xfrm>
              <a:off x="4899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0" name="Oval 147"/>
            <p:cNvSpPr>
              <a:spLocks noChangeArrowheads="1"/>
            </p:cNvSpPr>
            <p:nvPr/>
          </p:nvSpPr>
          <p:spPr bwMode="auto">
            <a:xfrm>
              <a:off x="5126" y="197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1" name="Oval 148"/>
            <p:cNvSpPr>
              <a:spLocks noChangeArrowheads="1"/>
            </p:cNvSpPr>
            <p:nvPr/>
          </p:nvSpPr>
          <p:spPr bwMode="auto">
            <a:xfrm>
              <a:off x="5126" y="2433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2" name="Oval 149"/>
            <p:cNvSpPr>
              <a:spLocks noChangeArrowheads="1"/>
            </p:cNvSpPr>
            <p:nvPr/>
          </p:nvSpPr>
          <p:spPr bwMode="auto">
            <a:xfrm>
              <a:off x="5126" y="2206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303" name="Text Box 150"/>
            <p:cNvSpPr txBox="1">
              <a:spLocks noChangeArrowheads="1"/>
            </p:cNvSpPr>
            <p:nvPr/>
          </p:nvSpPr>
          <p:spPr bwMode="auto">
            <a:xfrm>
              <a:off x="4990" y="265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T</a:t>
              </a:r>
            </a:p>
          </p:txBody>
        </p:sp>
      </p:grpSp>
      <p:sp>
        <p:nvSpPr>
          <p:cNvPr id="9367" name="Text Box 151"/>
          <p:cNvSpPr txBox="1">
            <a:spLocks noChangeArrowheads="1"/>
          </p:cNvSpPr>
          <p:nvPr/>
        </p:nvSpPr>
        <p:spPr bwMode="auto">
          <a:xfrm>
            <a:off x="0" y="2781300"/>
            <a:ext cx="370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Gruppe 2 = Der Punkt 3 kommt hinzu.</a:t>
            </a:r>
          </a:p>
        </p:txBody>
      </p:sp>
      <p:sp>
        <p:nvSpPr>
          <p:cNvPr id="9438" name="Text Box 222"/>
          <p:cNvSpPr txBox="1">
            <a:spLocks noChangeArrowheads="1"/>
          </p:cNvSpPr>
          <p:nvPr/>
        </p:nvSpPr>
        <p:spPr bwMode="auto">
          <a:xfrm>
            <a:off x="0" y="4724400"/>
            <a:ext cx="4067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400"/>
              <a:t>Gruppe 3 = Der Punkt 6 kommt hinzu</a:t>
            </a:r>
          </a:p>
        </p:txBody>
      </p:sp>
      <p:grpSp>
        <p:nvGrpSpPr>
          <p:cNvPr id="9443" name="Group 227"/>
          <p:cNvGrpSpPr>
            <a:grpSpLocks/>
          </p:cNvGrpSpPr>
          <p:nvPr/>
        </p:nvGrpSpPr>
        <p:grpSpPr bwMode="auto">
          <a:xfrm>
            <a:off x="5940425" y="5084763"/>
            <a:ext cx="1871663" cy="1446212"/>
            <a:chOff x="3742" y="3245"/>
            <a:chExt cx="1179" cy="911"/>
          </a:xfrm>
        </p:grpSpPr>
        <p:sp>
          <p:nvSpPr>
            <p:cNvPr id="9226" name="Oval 215"/>
            <p:cNvSpPr>
              <a:spLocks noChangeArrowheads="1"/>
            </p:cNvSpPr>
            <p:nvPr/>
          </p:nvSpPr>
          <p:spPr bwMode="auto">
            <a:xfrm>
              <a:off x="4513" y="3245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27" name="Oval 216"/>
            <p:cNvSpPr>
              <a:spLocks noChangeArrowheads="1"/>
            </p:cNvSpPr>
            <p:nvPr/>
          </p:nvSpPr>
          <p:spPr bwMode="auto">
            <a:xfrm>
              <a:off x="4513" y="3699"/>
              <a:ext cx="181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28" name="Oval 217"/>
            <p:cNvSpPr>
              <a:spLocks noChangeArrowheads="1"/>
            </p:cNvSpPr>
            <p:nvPr/>
          </p:nvSpPr>
          <p:spPr bwMode="auto">
            <a:xfrm>
              <a:off x="4513" y="347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29" name="Oval 218"/>
            <p:cNvSpPr>
              <a:spLocks noChangeArrowheads="1"/>
            </p:cNvSpPr>
            <p:nvPr/>
          </p:nvSpPr>
          <p:spPr bwMode="auto">
            <a:xfrm>
              <a:off x="4740" y="3245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0" name="Oval 219"/>
            <p:cNvSpPr>
              <a:spLocks noChangeArrowheads="1"/>
            </p:cNvSpPr>
            <p:nvPr/>
          </p:nvSpPr>
          <p:spPr bwMode="auto">
            <a:xfrm>
              <a:off x="4740" y="3699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1" name="Oval 220"/>
            <p:cNvSpPr>
              <a:spLocks noChangeArrowheads="1"/>
            </p:cNvSpPr>
            <p:nvPr/>
          </p:nvSpPr>
          <p:spPr bwMode="auto">
            <a:xfrm>
              <a:off x="4740" y="3472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9232" name="Text Box 221"/>
            <p:cNvSpPr txBox="1">
              <a:spLocks noChangeArrowheads="1"/>
            </p:cNvSpPr>
            <p:nvPr/>
          </p:nvSpPr>
          <p:spPr bwMode="auto">
            <a:xfrm>
              <a:off x="4604" y="3925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W</a:t>
              </a:r>
            </a:p>
          </p:txBody>
        </p:sp>
        <p:sp>
          <p:nvSpPr>
            <p:cNvPr id="9233" name="Text Box 223"/>
            <p:cNvSpPr txBox="1">
              <a:spLocks noChangeArrowheads="1"/>
            </p:cNvSpPr>
            <p:nvPr/>
          </p:nvSpPr>
          <p:spPr bwMode="auto">
            <a:xfrm>
              <a:off x="3742" y="3475"/>
              <a:ext cx="6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/>
                <a:t>Achtung: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6" grpId="0"/>
      <p:bldP spid="9367" grpId="0"/>
      <p:bldP spid="9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altLang="de-DE" smtClean="0"/>
              <a:t>Sonderzeichen: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4213" y="4635500"/>
            <a:ext cx="76898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6600"/>
              <a:t>Großschreibzeichen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492500" y="1484313"/>
            <a:ext cx="719138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3492500" y="2420938"/>
            <a:ext cx="719138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3492500" y="3355975"/>
            <a:ext cx="719138" cy="7191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4643438" y="1484313"/>
            <a:ext cx="719137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4645025" y="2420938"/>
            <a:ext cx="719138" cy="71913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4643438" y="3357563"/>
            <a:ext cx="719137" cy="71913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de-DE" altLang="de-DE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43213" y="15541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1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843213" y="24907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2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843213" y="342741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3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651500" y="15541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4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651500" y="249078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651500" y="342741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32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/>
      <p:bldP spid="10258" grpId="0"/>
      <p:bldP spid="10259" grpId="0"/>
      <p:bldP spid="10260" grpId="0"/>
      <p:bldP spid="10261" grpId="0"/>
      <p:bldP spid="1026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Bildschirmpräsentation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Blista Braille (ANSI)</vt:lpstr>
      <vt:lpstr>Standarddesign</vt:lpstr>
      <vt:lpstr>Punktschrift / Brailleschrift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Aufbau</vt:lpstr>
      <vt:lpstr>Sonderzeichen:</vt:lpstr>
      <vt:lpstr>Nicht immer wichtig, aber…</vt:lpstr>
      <vt:lpstr>Sonderzeichen:</vt:lpstr>
      <vt:lpstr>Sonderzeichen: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Punktschrift / Brailleschrift</dc:title>
  <dc:creator>Frank</dc:creator>
  <cp:lastModifiedBy>Windows-Benutzer</cp:lastModifiedBy>
  <cp:revision>22</cp:revision>
  <dcterms:created xsi:type="dcterms:W3CDTF">2011-11-22T19:58:58Z</dcterms:created>
  <dcterms:modified xsi:type="dcterms:W3CDTF">2021-02-04T19:20:56Z</dcterms:modified>
</cp:coreProperties>
</file>